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33"/>
  </p:notesMasterIdLst>
  <p:sldIdLst>
    <p:sldId id="256" r:id="rId3"/>
    <p:sldId id="287" r:id="rId4"/>
    <p:sldId id="258" r:id="rId5"/>
    <p:sldId id="259" r:id="rId6"/>
    <p:sldId id="260" r:id="rId7"/>
    <p:sldId id="265" r:id="rId8"/>
    <p:sldId id="263" r:id="rId9"/>
    <p:sldId id="261" r:id="rId10"/>
    <p:sldId id="264" r:id="rId11"/>
    <p:sldId id="300" r:id="rId12"/>
    <p:sldId id="301" r:id="rId13"/>
    <p:sldId id="304" r:id="rId14"/>
    <p:sldId id="305" r:id="rId15"/>
    <p:sldId id="303" r:id="rId16"/>
    <p:sldId id="302" r:id="rId17"/>
    <p:sldId id="306" r:id="rId18"/>
    <p:sldId id="307" r:id="rId19"/>
    <p:sldId id="308" r:id="rId20"/>
    <p:sldId id="309" r:id="rId21"/>
    <p:sldId id="310" r:id="rId22"/>
    <p:sldId id="315" r:id="rId23"/>
    <p:sldId id="311" r:id="rId24"/>
    <p:sldId id="312" r:id="rId25"/>
    <p:sldId id="313" r:id="rId26"/>
    <p:sldId id="314" r:id="rId27"/>
    <p:sldId id="317" r:id="rId28"/>
    <p:sldId id="267" r:id="rId29"/>
    <p:sldId id="318" r:id="rId30"/>
    <p:sldId id="319" r:id="rId31"/>
    <p:sldId id="273" r:id="rId32"/>
  </p:sldIdLst>
  <p:sldSz cx="9144000" cy="5143500" type="screen16x9"/>
  <p:notesSz cx="6858000" cy="9144000"/>
  <p:embeddedFontLst>
    <p:embeddedFont>
      <p:font typeface="Cabin" panose="020B0604020202020204" charset="-93"/>
      <p:regular r:id="rId34"/>
      <p:bold r:id="rId35"/>
      <p:italic r:id="rId36"/>
      <p:boldItalic r:id="rId37"/>
    </p:embeddedFont>
    <p:embeddedFont>
      <p:font typeface="Epilogue" panose="020B0604020202020204" charset="-93"/>
      <p:regular r:id="rId38"/>
      <p:bold r:id="rId39"/>
      <p:italic r:id="rId40"/>
      <p:boldItalic r:id="rId41"/>
    </p:embeddedFont>
    <p:embeddedFont>
      <p:font typeface="Proxima Nova" panose="020B0604020202020204" charset="0"/>
      <p:regular r:id="rId42"/>
      <p:bold r:id="rId43"/>
      <p:italic r:id="rId44"/>
      <p:boldItalic r:id="rId45"/>
    </p:embeddedFont>
    <p:embeddedFont>
      <p:font typeface="Proxima Nova Semibold" panose="020B0604020202020204" charset="0"/>
      <p:regular r:id="rId46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0B9610-CD01-43E2-806C-BFA90B77182C}">
  <a:tblStyle styleId="{320B9610-CD01-43E2-806C-BFA90B7718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1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555d3a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555d3a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4c2555d3ae_0_13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4c2555d3ae_0_13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c2555d3a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4c2555d3a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c2555d3a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c2555d3a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4c2555d3ae_0_2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4c2555d3ae_0_2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4c2555d3ae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4c2555d3ae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c2555d3ae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4c2555d3ae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7000" y="1197178"/>
            <a:ext cx="7727022" cy="2792412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4" name="Google Shape;14;p2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2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59" name="Google Shape;359;p2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title" idx="2"/>
          </p:nvPr>
        </p:nvSpPr>
        <p:spPr>
          <a:xfrm>
            <a:off x="2163750" y="180832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subTitle" idx="1"/>
          </p:nvPr>
        </p:nvSpPr>
        <p:spPr>
          <a:xfrm>
            <a:off x="1815713" y="2342313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 txBox="1">
            <a:spLocks noGrp="1"/>
          </p:cNvSpPr>
          <p:nvPr>
            <p:ph type="title" idx="3"/>
          </p:nvPr>
        </p:nvSpPr>
        <p:spPr>
          <a:xfrm>
            <a:off x="5261384" y="1807500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25"/>
          <p:cNvSpPr txBox="1">
            <a:spLocks noGrp="1"/>
          </p:cNvSpPr>
          <p:nvPr>
            <p:ph type="subTitle" idx="4"/>
          </p:nvPr>
        </p:nvSpPr>
        <p:spPr>
          <a:xfrm>
            <a:off x="4957215" y="233407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5"/>
          <p:cNvSpPr txBox="1">
            <a:spLocks noGrp="1"/>
          </p:cNvSpPr>
          <p:nvPr>
            <p:ph type="title" idx="5"/>
          </p:nvPr>
        </p:nvSpPr>
        <p:spPr>
          <a:xfrm>
            <a:off x="2163802" y="336327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25"/>
          <p:cNvSpPr txBox="1">
            <a:spLocks noGrp="1"/>
          </p:cNvSpPr>
          <p:nvPr>
            <p:ph type="subTitle" idx="6"/>
          </p:nvPr>
        </p:nvSpPr>
        <p:spPr>
          <a:xfrm>
            <a:off x="1815700" y="386772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title" idx="7"/>
          </p:nvPr>
        </p:nvSpPr>
        <p:spPr>
          <a:xfrm>
            <a:off x="5261375" y="336327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25"/>
          <p:cNvSpPr txBox="1">
            <a:spLocks noGrp="1"/>
          </p:cNvSpPr>
          <p:nvPr>
            <p:ph type="subTitle" idx="8"/>
          </p:nvPr>
        </p:nvSpPr>
        <p:spPr>
          <a:xfrm>
            <a:off x="4957202" y="386772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6966975" y="1083425"/>
            <a:ext cx="986749" cy="199751"/>
          </a:xfrm>
          <a:custGeom>
            <a:avLst/>
            <a:gdLst/>
            <a:ahLst/>
            <a:cxnLst/>
            <a:rect l="l" t="t" r="r" b="b"/>
            <a:pathLst>
              <a:path w="4694" h="947" extrusionOk="0">
                <a:moveTo>
                  <a:pt x="475" y="1"/>
                </a:moveTo>
                <a:lnTo>
                  <a:pt x="4220" y="1"/>
                </a:lnTo>
                <a:cubicBezTo>
                  <a:pt x="4479" y="1"/>
                  <a:pt x="4693" y="215"/>
                  <a:pt x="4693" y="474"/>
                </a:cubicBezTo>
                <a:lnTo>
                  <a:pt x="4693" y="474"/>
                </a:lnTo>
                <a:cubicBezTo>
                  <a:pt x="4693" y="735"/>
                  <a:pt x="4479" y="947"/>
                  <a:pt x="4220" y="947"/>
                </a:cubicBezTo>
                <a:lnTo>
                  <a:pt x="475" y="947"/>
                </a:lnTo>
                <a:cubicBezTo>
                  <a:pt x="216" y="947"/>
                  <a:pt x="3" y="733"/>
                  <a:pt x="3" y="474"/>
                </a:cubicBezTo>
                <a:lnTo>
                  <a:pt x="3" y="474"/>
                </a:lnTo>
                <a:cubicBezTo>
                  <a:pt x="0" y="215"/>
                  <a:pt x="214" y="1"/>
                  <a:pt x="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25"/>
          <p:cNvGrpSpPr/>
          <p:nvPr/>
        </p:nvGrpSpPr>
        <p:grpSpPr>
          <a:xfrm>
            <a:off x="7580498" y="313907"/>
            <a:ext cx="1440046" cy="1407772"/>
            <a:chOff x="7499398" y="624507"/>
            <a:chExt cx="1440046" cy="1407772"/>
          </a:xfrm>
        </p:grpSpPr>
        <p:sp>
          <p:nvSpPr>
            <p:cNvPr id="374" name="Google Shape;374;p25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25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376" name="Google Shape;376;p25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0" name="Google Shape;380;p25"/>
          <p:cNvSpPr/>
          <p:nvPr/>
        </p:nvSpPr>
        <p:spPr>
          <a:xfrm>
            <a:off x="276638" y="4345000"/>
            <a:ext cx="886720" cy="199751"/>
          </a:xfrm>
          <a:custGeom>
            <a:avLst/>
            <a:gdLst/>
            <a:ahLst/>
            <a:cxnLst/>
            <a:rect l="l" t="t" r="r" b="b"/>
            <a:pathLst>
              <a:path w="4694" h="947" extrusionOk="0">
                <a:moveTo>
                  <a:pt x="475" y="1"/>
                </a:moveTo>
                <a:lnTo>
                  <a:pt x="4220" y="1"/>
                </a:lnTo>
                <a:cubicBezTo>
                  <a:pt x="4479" y="1"/>
                  <a:pt x="4693" y="215"/>
                  <a:pt x="4693" y="474"/>
                </a:cubicBezTo>
                <a:lnTo>
                  <a:pt x="4693" y="474"/>
                </a:lnTo>
                <a:cubicBezTo>
                  <a:pt x="4693" y="735"/>
                  <a:pt x="4479" y="947"/>
                  <a:pt x="4220" y="947"/>
                </a:cubicBezTo>
                <a:lnTo>
                  <a:pt x="475" y="947"/>
                </a:lnTo>
                <a:cubicBezTo>
                  <a:pt x="216" y="947"/>
                  <a:pt x="3" y="733"/>
                  <a:pt x="3" y="474"/>
                </a:cubicBezTo>
                <a:lnTo>
                  <a:pt x="3" y="474"/>
                </a:lnTo>
                <a:cubicBezTo>
                  <a:pt x="0" y="215"/>
                  <a:pt x="214" y="1"/>
                  <a:pt x="4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84" name="Google Shape;384;p2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193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1"/>
          </p:nvPr>
        </p:nvSpPr>
        <p:spPr>
          <a:xfrm>
            <a:off x="925988" y="2277000"/>
            <a:ext cx="1938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3"/>
          </p:nvPr>
        </p:nvSpPr>
        <p:spPr>
          <a:xfrm>
            <a:off x="3602719" y="174930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4"/>
          </p:nvPr>
        </p:nvSpPr>
        <p:spPr>
          <a:xfrm>
            <a:off x="3613313" y="227700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6"/>
          <p:cNvSpPr txBox="1">
            <a:spLocks noGrp="1"/>
          </p:cNvSpPr>
          <p:nvPr>
            <p:ph type="title" idx="5"/>
          </p:nvPr>
        </p:nvSpPr>
        <p:spPr>
          <a:xfrm>
            <a:off x="903450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4" name="Google Shape;394;p26"/>
          <p:cNvSpPr txBox="1">
            <a:spLocks noGrp="1"/>
          </p:cNvSpPr>
          <p:nvPr>
            <p:ph type="subTitle" idx="6"/>
          </p:nvPr>
        </p:nvSpPr>
        <p:spPr>
          <a:xfrm>
            <a:off x="926063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title" idx="7"/>
          </p:nvPr>
        </p:nvSpPr>
        <p:spPr>
          <a:xfrm>
            <a:off x="3602719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8"/>
          </p:nvPr>
        </p:nvSpPr>
        <p:spPr>
          <a:xfrm>
            <a:off x="3613238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6"/>
          <p:cNvSpPr txBox="1">
            <a:spLocks noGrp="1"/>
          </p:cNvSpPr>
          <p:nvPr>
            <p:ph type="title" idx="9"/>
          </p:nvPr>
        </p:nvSpPr>
        <p:spPr>
          <a:xfrm>
            <a:off x="6233770" y="174930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ubTitle" idx="13"/>
          </p:nvPr>
        </p:nvSpPr>
        <p:spPr>
          <a:xfrm>
            <a:off x="6255863" y="228960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6"/>
          <p:cNvSpPr txBox="1">
            <a:spLocks noGrp="1"/>
          </p:cNvSpPr>
          <p:nvPr>
            <p:ph type="title" idx="14"/>
          </p:nvPr>
        </p:nvSpPr>
        <p:spPr>
          <a:xfrm>
            <a:off x="6233770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0" name="Google Shape;400;p26"/>
          <p:cNvSpPr txBox="1">
            <a:spLocks noGrp="1"/>
          </p:cNvSpPr>
          <p:nvPr>
            <p:ph type="subTitle" idx="15"/>
          </p:nvPr>
        </p:nvSpPr>
        <p:spPr>
          <a:xfrm>
            <a:off x="6255788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26"/>
          <p:cNvGrpSpPr/>
          <p:nvPr/>
        </p:nvGrpSpPr>
        <p:grpSpPr>
          <a:xfrm rot="-772050">
            <a:off x="7298022" y="153508"/>
            <a:ext cx="1302599" cy="1303396"/>
            <a:chOff x="7530588" y="382981"/>
            <a:chExt cx="1302582" cy="1303380"/>
          </a:xfrm>
        </p:grpSpPr>
        <p:sp>
          <p:nvSpPr>
            <p:cNvPr id="402" name="Google Shape;402;p26"/>
            <p:cNvSpPr/>
            <p:nvPr/>
          </p:nvSpPr>
          <p:spPr>
            <a:xfrm rot="892134">
              <a:off x="7763764" y="583692"/>
              <a:ext cx="956322" cy="95632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 rot="-8220844">
              <a:off x="7721062" y="574253"/>
              <a:ext cx="921634" cy="921634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 rot="-8220844">
              <a:off x="7893618" y="949438"/>
              <a:ext cx="503697" cy="516222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 rot="-8220844">
              <a:off x="7782384" y="568843"/>
              <a:ext cx="847895" cy="76872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6"/>
          <p:cNvSpPr/>
          <p:nvPr/>
        </p:nvSpPr>
        <p:spPr>
          <a:xfrm rot="8577204">
            <a:off x="8349726" y="1205862"/>
            <a:ext cx="316288" cy="316369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6"/>
          <p:cNvSpPr/>
          <p:nvPr/>
        </p:nvSpPr>
        <p:spPr>
          <a:xfrm rot="8577085">
            <a:off x="6895024" y="381730"/>
            <a:ext cx="489346" cy="489480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2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69" name="Google Shape;469;p2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9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474" name="Google Shape;474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76" name="Google Shape;476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" name="Google Shape;480;p29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481" name="Google Shape;481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90" name="Google Shape;490;p30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0"/>
          <p:cNvSpPr/>
          <p:nvPr/>
        </p:nvSpPr>
        <p:spPr>
          <a:xfrm>
            <a:off x="7946263" y="1248225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7946263" y="2237190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7946263" y="3226156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0"/>
          <p:cNvSpPr/>
          <p:nvPr/>
        </p:nvSpPr>
        <p:spPr>
          <a:xfrm rot="10800000" flipH="1">
            <a:off x="114300" y="3735032"/>
            <a:ext cx="2476802" cy="1326193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0"/>
          <p:cNvSpPr/>
          <p:nvPr/>
        </p:nvSpPr>
        <p:spPr>
          <a:xfrm>
            <a:off x="816373" y="3806482"/>
            <a:ext cx="217527" cy="217109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0"/>
                </a:moveTo>
                <a:lnTo>
                  <a:pt x="948" y="946"/>
                </a:lnTo>
                <a:lnTo>
                  <a:pt x="0" y="9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0"/>
          <p:cNvSpPr/>
          <p:nvPr/>
        </p:nvSpPr>
        <p:spPr>
          <a:xfrm rot="5400000">
            <a:off x="937346" y="4366700"/>
            <a:ext cx="236782" cy="236826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1033" y="198"/>
                </a:moveTo>
                <a:lnTo>
                  <a:pt x="714" y="516"/>
                </a:lnTo>
                <a:lnTo>
                  <a:pt x="1033" y="835"/>
                </a:lnTo>
                <a:lnTo>
                  <a:pt x="837" y="1033"/>
                </a:lnTo>
                <a:lnTo>
                  <a:pt x="517" y="714"/>
                </a:lnTo>
                <a:lnTo>
                  <a:pt x="198" y="1033"/>
                </a:lnTo>
                <a:lnTo>
                  <a:pt x="1" y="835"/>
                </a:lnTo>
                <a:lnTo>
                  <a:pt x="319" y="516"/>
                </a:lnTo>
                <a:lnTo>
                  <a:pt x="1" y="198"/>
                </a:lnTo>
                <a:lnTo>
                  <a:pt x="198" y="0"/>
                </a:lnTo>
                <a:lnTo>
                  <a:pt x="517" y="319"/>
                </a:lnTo>
                <a:lnTo>
                  <a:pt x="8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" name="Google Shape;21;p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 rot="462">
            <a:off x="5327088" y="33606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/>
          <p:nvPr/>
        </p:nvSpPr>
        <p:spPr>
          <a:xfrm>
            <a:off x="6227500" y="1103025"/>
            <a:ext cx="1232825" cy="153824"/>
          </a:xfrm>
          <a:custGeom>
            <a:avLst/>
            <a:gdLst/>
            <a:ahLst/>
            <a:cxnLst/>
            <a:rect l="l" t="t" r="r" b="b"/>
            <a:pathLst>
              <a:path w="7583" h="946" extrusionOk="0">
                <a:moveTo>
                  <a:pt x="474" y="0"/>
                </a:moveTo>
                <a:lnTo>
                  <a:pt x="7109" y="0"/>
                </a:lnTo>
                <a:cubicBezTo>
                  <a:pt x="7368" y="0"/>
                  <a:pt x="7582" y="214"/>
                  <a:pt x="7582" y="473"/>
                </a:cubicBezTo>
                <a:lnTo>
                  <a:pt x="7582" y="473"/>
                </a:lnTo>
                <a:cubicBezTo>
                  <a:pt x="7582" y="734"/>
                  <a:pt x="7368" y="946"/>
                  <a:pt x="7109" y="946"/>
                </a:cubicBezTo>
                <a:lnTo>
                  <a:pt x="474" y="946"/>
                </a:lnTo>
                <a:cubicBezTo>
                  <a:pt x="214" y="946"/>
                  <a:pt x="1" y="732"/>
                  <a:pt x="1" y="473"/>
                </a:cubicBezTo>
                <a:lnTo>
                  <a:pt x="1" y="473"/>
                </a:lnTo>
                <a:cubicBezTo>
                  <a:pt x="1" y="214"/>
                  <a:pt x="214" y="0"/>
                  <a:pt x="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539026" y="1103025"/>
            <a:ext cx="556503" cy="153824"/>
          </a:xfrm>
          <a:custGeom>
            <a:avLst/>
            <a:gdLst/>
            <a:ahLst/>
            <a:cxnLst/>
            <a:rect l="l" t="t" r="r" b="b"/>
            <a:pathLst>
              <a:path w="3423" h="946" extrusionOk="0">
                <a:moveTo>
                  <a:pt x="476" y="0"/>
                </a:moveTo>
                <a:lnTo>
                  <a:pt x="2949" y="0"/>
                </a:lnTo>
                <a:cubicBezTo>
                  <a:pt x="3209" y="0"/>
                  <a:pt x="3422" y="214"/>
                  <a:pt x="3422" y="473"/>
                </a:cubicBezTo>
                <a:lnTo>
                  <a:pt x="3422" y="473"/>
                </a:lnTo>
                <a:cubicBezTo>
                  <a:pt x="3422" y="734"/>
                  <a:pt x="3209" y="946"/>
                  <a:pt x="2949" y="946"/>
                </a:cubicBezTo>
                <a:lnTo>
                  <a:pt x="476" y="946"/>
                </a:lnTo>
                <a:cubicBezTo>
                  <a:pt x="217" y="946"/>
                  <a:pt x="3" y="732"/>
                  <a:pt x="3" y="473"/>
                </a:cubicBezTo>
                <a:lnTo>
                  <a:pt x="3" y="473"/>
                </a:lnTo>
                <a:cubicBezTo>
                  <a:pt x="1" y="214"/>
                  <a:pt x="214" y="0"/>
                  <a:pt x="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73628" y="3000174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697000" y="1027900"/>
            <a:ext cx="7727022" cy="3134510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90" name="Google Shape;90;p8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42700" y="1323975"/>
            <a:ext cx="6258600" cy="25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5" name="Google Shape;95;p8"/>
          <p:cNvGrpSpPr/>
          <p:nvPr/>
        </p:nvGrpSpPr>
        <p:grpSpPr>
          <a:xfrm>
            <a:off x="6180562" y="4095502"/>
            <a:ext cx="2148254" cy="426910"/>
            <a:chOff x="2633694" y="2674236"/>
            <a:chExt cx="1790958" cy="355877"/>
          </a:xfrm>
        </p:grpSpPr>
        <p:sp>
          <p:nvSpPr>
            <p:cNvPr id="96" name="Google Shape;96;p8"/>
            <p:cNvSpPr/>
            <p:nvPr/>
          </p:nvSpPr>
          <p:spPr>
            <a:xfrm>
              <a:off x="2633694" y="2808212"/>
              <a:ext cx="1790958" cy="221902"/>
            </a:xfrm>
            <a:custGeom>
              <a:avLst/>
              <a:gdLst/>
              <a:ahLst/>
              <a:cxnLst/>
              <a:rect l="l" t="t" r="r" b="b"/>
              <a:pathLst>
                <a:path w="37764" h="4679" extrusionOk="0">
                  <a:moveTo>
                    <a:pt x="2339" y="0"/>
                  </a:moveTo>
                  <a:lnTo>
                    <a:pt x="35423" y="0"/>
                  </a:lnTo>
                  <a:cubicBezTo>
                    <a:pt x="36710" y="0"/>
                    <a:pt x="37763" y="1053"/>
                    <a:pt x="37763" y="2339"/>
                  </a:cubicBezTo>
                  <a:lnTo>
                    <a:pt x="37763" y="2339"/>
                  </a:lnTo>
                  <a:cubicBezTo>
                    <a:pt x="37763" y="3628"/>
                    <a:pt x="36708" y="4679"/>
                    <a:pt x="35423" y="4679"/>
                  </a:cubicBezTo>
                  <a:lnTo>
                    <a:pt x="2339" y="4679"/>
                  </a:lnTo>
                  <a:cubicBezTo>
                    <a:pt x="1051" y="4679"/>
                    <a:pt x="0" y="3624"/>
                    <a:pt x="0" y="2339"/>
                  </a:cubicBezTo>
                  <a:lnTo>
                    <a:pt x="0" y="2339"/>
                  </a:lnTo>
                  <a:cubicBezTo>
                    <a:pt x="0" y="1051"/>
                    <a:pt x="1051" y="0"/>
                    <a:pt x="2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661675" y="2831592"/>
              <a:ext cx="1369065" cy="175141"/>
            </a:xfrm>
            <a:custGeom>
              <a:avLst/>
              <a:gdLst/>
              <a:ahLst/>
              <a:cxnLst/>
              <a:rect l="l" t="t" r="r" b="b"/>
              <a:pathLst>
                <a:path w="28868" h="3693" extrusionOk="0">
                  <a:moveTo>
                    <a:pt x="1847" y="1"/>
                  </a:moveTo>
                  <a:lnTo>
                    <a:pt x="27021" y="1"/>
                  </a:lnTo>
                  <a:cubicBezTo>
                    <a:pt x="28037" y="1"/>
                    <a:pt x="28868" y="832"/>
                    <a:pt x="28868" y="1846"/>
                  </a:cubicBezTo>
                  <a:lnTo>
                    <a:pt x="28868" y="1846"/>
                  </a:lnTo>
                  <a:cubicBezTo>
                    <a:pt x="28868" y="2861"/>
                    <a:pt x="28037" y="3692"/>
                    <a:pt x="27021" y="3692"/>
                  </a:cubicBezTo>
                  <a:lnTo>
                    <a:pt x="1847" y="3692"/>
                  </a:lnTo>
                  <a:cubicBezTo>
                    <a:pt x="831" y="3692"/>
                    <a:pt x="1" y="2861"/>
                    <a:pt x="1" y="1846"/>
                  </a:cubicBezTo>
                  <a:lnTo>
                    <a:pt x="1" y="1846"/>
                  </a:lnTo>
                  <a:cubicBezTo>
                    <a:pt x="1" y="830"/>
                    <a:pt x="831" y="1"/>
                    <a:pt x="1847" y="1"/>
                  </a:cubicBezTo>
                  <a:close/>
                </a:path>
              </a:pathLst>
            </a:custGeom>
            <a:solidFill>
              <a:srgbClr val="92D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2661675" y="2831592"/>
              <a:ext cx="104904" cy="167885"/>
            </a:xfrm>
            <a:custGeom>
              <a:avLst/>
              <a:gdLst/>
              <a:ahLst/>
              <a:cxnLst/>
              <a:rect l="l" t="t" r="r" b="b"/>
              <a:pathLst>
                <a:path w="2212" h="3540" extrusionOk="0">
                  <a:moveTo>
                    <a:pt x="1115" y="3540"/>
                  </a:moveTo>
                  <a:lnTo>
                    <a:pt x="2211" y="1"/>
                  </a:lnTo>
                  <a:lnTo>
                    <a:pt x="1847" y="1"/>
                  </a:lnTo>
                  <a:cubicBezTo>
                    <a:pt x="831" y="1"/>
                    <a:pt x="1" y="832"/>
                    <a:pt x="1" y="1846"/>
                  </a:cubicBezTo>
                  <a:cubicBezTo>
                    <a:pt x="1" y="2602"/>
                    <a:pt x="461" y="3254"/>
                    <a:pt x="1115" y="3540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883434" y="2831592"/>
              <a:ext cx="225316" cy="175141"/>
            </a:xfrm>
            <a:custGeom>
              <a:avLst/>
              <a:gdLst/>
              <a:ahLst/>
              <a:cxnLst/>
              <a:rect l="l" t="t" r="r" b="b"/>
              <a:pathLst>
                <a:path w="4751" h="3693" extrusionOk="0">
                  <a:moveTo>
                    <a:pt x="1144" y="1"/>
                  </a:moveTo>
                  <a:lnTo>
                    <a:pt x="1" y="3692"/>
                  </a:lnTo>
                  <a:lnTo>
                    <a:pt x="3610" y="369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225653" y="2831592"/>
              <a:ext cx="225411" cy="175141"/>
            </a:xfrm>
            <a:custGeom>
              <a:avLst/>
              <a:gdLst/>
              <a:ahLst/>
              <a:cxnLst/>
              <a:rect l="l" t="t" r="r" b="b"/>
              <a:pathLst>
                <a:path w="4753" h="3693" extrusionOk="0">
                  <a:moveTo>
                    <a:pt x="1144" y="1"/>
                  </a:moveTo>
                  <a:lnTo>
                    <a:pt x="0" y="3692"/>
                  </a:lnTo>
                  <a:lnTo>
                    <a:pt x="3609" y="3692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3567966" y="2831592"/>
              <a:ext cx="225316" cy="175141"/>
            </a:xfrm>
            <a:custGeom>
              <a:avLst/>
              <a:gdLst/>
              <a:ahLst/>
              <a:cxnLst/>
              <a:rect l="l" t="t" r="r" b="b"/>
              <a:pathLst>
                <a:path w="4751" h="3693" extrusionOk="0">
                  <a:moveTo>
                    <a:pt x="1144" y="1"/>
                  </a:moveTo>
                  <a:lnTo>
                    <a:pt x="0" y="3692"/>
                  </a:lnTo>
                  <a:lnTo>
                    <a:pt x="3609" y="369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3910138" y="2834058"/>
              <a:ext cx="120697" cy="172674"/>
            </a:xfrm>
            <a:custGeom>
              <a:avLst/>
              <a:gdLst/>
              <a:ahLst/>
              <a:cxnLst/>
              <a:rect l="l" t="t" r="r" b="b"/>
              <a:pathLst>
                <a:path w="2545" h="3641" extrusionOk="0">
                  <a:moveTo>
                    <a:pt x="1128" y="0"/>
                  </a:moveTo>
                  <a:lnTo>
                    <a:pt x="1" y="3640"/>
                  </a:lnTo>
                  <a:lnTo>
                    <a:pt x="696" y="3640"/>
                  </a:lnTo>
                  <a:cubicBezTo>
                    <a:pt x="1712" y="3640"/>
                    <a:pt x="2543" y="2809"/>
                    <a:pt x="2543" y="1794"/>
                  </a:cubicBezTo>
                  <a:cubicBezTo>
                    <a:pt x="2545" y="928"/>
                    <a:pt x="1938" y="196"/>
                    <a:pt x="1128" y="0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3915923" y="2674236"/>
              <a:ext cx="99877" cy="70806"/>
            </a:xfrm>
            <a:custGeom>
              <a:avLst/>
              <a:gdLst/>
              <a:ahLst/>
              <a:cxnLst/>
              <a:rect l="l" t="t" r="r" b="b"/>
              <a:pathLst>
                <a:path w="2106" h="1493" extrusionOk="0">
                  <a:moveTo>
                    <a:pt x="163" y="740"/>
                  </a:moveTo>
                  <a:lnTo>
                    <a:pt x="747" y="1324"/>
                  </a:lnTo>
                  <a:cubicBezTo>
                    <a:pt x="917" y="1493"/>
                    <a:pt x="1191" y="1493"/>
                    <a:pt x="1362" y="1324"/>
                  </a:cubicBezTo>
                  <a:lnTo>
                    <a:pt x="1944" y="740"/>
                  </a:lnTo>
                  <a:cubicBezTo>
                    <a:pt x="2073" y="613"/>
                    <a:pt x="2106" y="434"/>
                    <a:pt x="2036" y="267"/>
                  </a:cubicBezTo>
                  <a:cubicBezTo>
                    <a:pt x="1968" y="101"/>
                    <a:pt x="1814" y="0"/>
                    <a:pt x="1635" y="0"/>
                  </a:cubicBezTo>
                  <a:lnTo>
                    <a:pt x="469" y="0"/>
                  </a:lnTo>
                  <a:cubicBezTo>
                    <a:pt x="288" y="0"/>
                    <a:pt x="138" y="103"/>
                    <a:pt x="68" y="267"/>
                  </a:cubicBezTo>
                  <a:cubicBezTo>
                    <a:pt x="0" y="432"/>
                    <a:pt x="37" y="615"/>
                    <a:pt x="163" y="740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8"/>
          <p:cNvSpPr/>
          <p:nvPr/>
        </p:nvSpPr>
        <p:spPr>
          <a:xfrm>
            <a:off x="719991" y="4282275"/>
            <a:ext cx="260940" cy="240148"/>
          </a:xfrm>
          <a:custGeom>
            <a:avLst/>
            <a:gdLst/>
            <a:ahLst/>
            <a:cxnLst/>
            <a:rect l="l" t="t" r="r" b="b"/>
            <a:pathLst>
              <a:path w="1255" h="1155" extrusionOk="0">
                <a:moveTo>
                  <a:pt x="722" y="50"/>
                </a:moveTo>
                <a:lnTo>
                  <a:pt x="85" y="1154"/>
                </a:lnTo>
                <a:lnTo>
                  <a:pt x="0" y="1107"/>
                </a:lnTo>
                <a:lnTo>
                  <a:pt x="638" y="1"/>
                </a:lnTo>
                <a:close/>
                <a:moveTo>
                  <a:pt x="1255" y="50"/>
                </a:moveTo>
                <a:lnTo>
                  <a:pt x="1170" y="1"/>
                </a:lnTo>
                <a:lnTo>
                  <a:pt x="533" y="1107"/>
                </a:lnTo>
                <a:lnTo>
                  <a:pt x="617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1056825" y="4303691"/>
            <a:ext cx="625008" cy="196900"/>
          </a:xfrm>
          <a:custGeom>
            <a:avLst/>
            <a:gdLst/>
            <a:ahLst/>
            <a:cxnLst/>
            <a:rect l="l" t="t" r="r" b="b"/>
            <a:pathLst>
              <a:path w="3006" h="947" extrusionOk="0">
                <a:moveTo>
                  <a:pt x="474" y="0"/>
                </a:moveTo>
                <a:lnTo>
                  <a:pt x="2532" y="0"/>
                </a:lnTo>
                <a:cubicBezTo>
                  <a:pt x="2791" y="0"/>
                  <a:pt x="3005" y="214"/>
                  <a:pt x="3005" y="473"/>
                </a:cubicBezTo>
                <a:lnTo>
                  <a:pt x="3005" y="473"/>
                </a:lnTo>
                <a:cubicBezTo>
                  <a:pt x="3005" y="733"/>
                  <a:pt x="2791" y="946"/>
                  <a:pt x="2532" y="946"/>
                </a:cubicBezTo>
                <a:lnTo>
                  <a:pt x="474" y="946"/>
                </a:lnTo>
                <a:cubicBezTo>
                  <a:pt x="215" y="946"/>
                  <a:pt x="1" y="733"/>
                  <a:pt x="1" y="473"/>
                </a:cubicBezTo>
                <a:lnTo>
                  <a:pt x="1" y="473"/>
                </a:lnTo>
                <a:cubicBezTo>
                  <a:pt x="1" y="214"/>
                  <a:pt x="215" y="0"/>
                  <a:pt x="474" y="0"/>
                </a:cubicBezTo>
                <a:close/>
              </a:path>
            </a:pathLst>
          </a:custGeom>
          <a:solidFill>
            <a:srgbClr val="FF9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1850464" y="4303691"/>
            <a:ext cx="428107" cy="196900"/>
          </a:xfrm>
          <a:custGeom>
            <a:avLst/>
            <a:gdLst/>
            <a:ahLst/>
            <a:cxnLst/>
            <a:rect l="l" t="t" r="r" b="b"/>
            <a:pathLst>
              <a:path w="2059" h="947" extrusionOk="0">
                <a:moveTo>
                  <a:pt x="475" y="0"/>
                </a:moveTo>
                <a:lnTo>
                  <a:pt x="1586" y="0"/>
                </a:lnTo>
                <a:cubicBezTo>
                  <a:pt x="1845" y="0"/>
                  <a:pt x="2059" y="214"/>
                  <a:pt x="2059" y="473"/>
                </a:cubicBezTo>
                <a:lnTo>
                  <a:pt x="2059" y="473"/>
                </a:lnTo>
                <a:cubicBezTo>
                  <a:pt x="2059" y="733"/>
                  <a:pt x="1845" y="946"/>
                  <a:pt x="1586" y="946"/>
                </a:cubicBezTo>
                <a:lnTo>
                  <a:pt x="475" y="946"/>
                </a:lnTo>
                <a:cubicBezTo>
                  <a:pt x="216" y="946"/>
                  <a:pt x="2" y="733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10" name="Google Shape;110;p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490600" y="1614600"/>
            <a:ext cx="41628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479125" y="2734850"/>
            <a:ext cx="41628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8038964" y="2136263"/>
            <a:ext cx="200227" cy="199811"/>
          </a:xfrm>
          <a:custGeom>
            <a:avLst/>
            <a:gdLst/>
            <a:ahLst/>
            <a:cxnLst/>
            <a:rect l="l" t="t" r="r" b="b"/>
            <a:pathLst>
              <a:path w="963" h="961" extrusionOk="0">
                <a:moveTo>
                  <a:pt x="482" y="960"/>
                </a:moveTo>
                <a:cubicBezTo>
                  <a:pt x="747" y="960"/>
                  <a:pt x="963" y="745"/>
                  <a:pt x="963" y="481"/>
                </a:cubicBezTo>
                <a:cubicBezTo>
                  <a:pt x="963" y="216"/>
                  <a:pt x="747" y="0"/>
                  <a:pt x="482" y="0"/>
                </a:cubicBezTo>
                <a:cubicBezTo>
                  <a:pt x="217" y="0"/>
                  <a:pt x="1" y="216"/>
                  <a:pt x="1" y="481"/>
                </a:cubicBezTo>
                <a:cubicBezTo>
                  <a:pt x="1" y="742"/>
                  <a:pt x="219" y="960"/>
                  <a:pt x="482" y="960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rot="4304125">
            <a:off x="7672168" y="1031002"/>
            <a:ext cx="1793781" cy="1459569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rot="7355165">
            <a:off x="8197463" y="1374859"/>
            <a:ext cx="578861" cy="579015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720009" y="4386686"/>
            <a:ext cx="88589" cy="216812"/>
          </a:xfrm>
          <a:custGeom>
            <a:avLst/>
            <a:gdLst/>
            <a:ahLst/>
            <a:cxnLst/>
            <a:rect l="l" t="t" r="r" b="b"/>
            <a:pathLst>
              <a:path w="702" h="1718" extrusionOk="0">
                <a:moveTo>
                  <a:pt x="701" y="281"/>
                </a:moveTo>
                <a:lnTo>
                  <a:pt x="278" y="281"/>
                </a:lnTo>
                <a:lnTo>
                  <a:pt x="278" y="1438"/>
                </a:lnTo>
                <a:lnTo>
                  <a:pt x="701" y="1438"/>
                </a:lnTo>
                <a:lnTo>
                  <a:pt x="701" y="1718"/>
                </a:lnTo>
                <a:lnTo>
                  <a:pt x="0" y="1718"/>
                </a:lnTo>
                <a:lnTo>
                  <a:pt x="0" y="1"/>
                </a:lnTo>
                <a:lnTo>
                  <a:pt x="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873842" y="4435273"/>
            <a:ext cx="592107" cy="119511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3" y="0"/>
                </a:moveTo>
                <a:lnTo>
                  <a:pt x="4218" y="0"/>
                </a:lnTo>
                <a:cubicBezTo>
                  <a:pt x="4477" y="0"/>
                  <a:pt x="4691" y="214"/>
                  <a:pt x="4691" y="473"/>
                </a:cubicBezTo>
                <a:lnTo>
                  <a:pt x="4691" y="473"/>
                </a:lnTo>
                <a:cubicBezTo>
                  <a:pt x="4691" y="735"/>
                  <a:pt x="4477" y="946"/>
                  <a:pt x="4218" y="946"/>
                </a:cubicBezTo>
                <a:lnTo>
                  <a:pt x="473" y="946"/>
                </a:lnTo>
                <a:cubicBezTo>
                  <a:pt x="212" y="946"/>
                  <a:pt x="1" y="735"/>
                  <a:pt x="1" y="473"/>
                </a:cubicBezTo>
                <a:lnTo>
                  <a:pt x="1" y="473"/>
                </a:lnTo>
                <a:cubicBezTo>
                  <a:pt x="1" y="214"/>
                  <a:pt x="212" y="0"/>
                  <a:pt x="473" y="0"/>
                </a:cubicBezTo>
                <a:close/>
              </a:path>
            </a:pathLst>
          </a:custGeom>
          <a:solidFill>
            <a:srgbClr val="FF9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1530695" y="4435273"/>
            <a:ext cx="296180" cy="119511"/>
          </a:xfrm>
          <a:custGeom>
            <a:avLst/>
            <a:gdLst/>
            <a:ahLst/>
            <a:cxnLst/>
            <a:rect l="l" t="t" r="r" b="b"/>
            <a:pathLst>
              <a:path w="2347" h="947" extrusionOk="0">
                <a:moveTo>
                  <a:pt x="475" y="0"/>
                </a:moveTo>
                <a:lnTo>
                  <a:pt x="1873" y="0"/>
                </a:lnTo>
                <a:cubicBezTo>
                  <a:pt x="2133" y="0"/>
                  <a:pt x="2346" y="214"/>
                  <a:pt x="2346" y="473"/>
                </a:cubicBezTo>
                <a:lnTo>
                  <a:pt x="2346" y="473"/>
                </a:lnTo>
                <a:cubicBezTo>
                  <a:pt x="2346" y="735"/>
                  <a:pt x="2133" y="946"/>
                  <a:pt x="1873" y="946"/>
                </a:cubicBezTo>
                <a:lnTo>
                  <a:pt x="475" y="946"/>
                </a:lnTo>
                <a:cubicBezTo>
                  <a:pt x="216" y="946"/>
                  <a:pt x="2" y="735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1891870" y="4386686"/>
            <a:ext cx="88841" cy="216812"/>
          </a:xfrm>
          <a:custGeom>
            <a:avLst/>
            <a:gdLst/>
            <a:ahLst/>
            <a:cxnLst/>
            <a:rect l="l" t="t" r="r" b="b"/>
            <a:pathLst>
              <a:path w="704" h="1718" extrusionOk="0">
                <a:moveTo>
                  <a:pt x="1" y="1"/>
                </a:moveTo>
                <a:lnTo>
                  <a:pt x="704" y="1"/>
                </a:lnTo>
                <a:lnTo>
                  <a:pt x="704" y="1718"/>
                </a:lnTo>
                <a:lnTo>
                  <a:pt x="1" y="1718"/>
                </a:lnTo>
                <a:lnTo>
                  <a:pt x="1" y="1438"/>
                </a:lnTo>
                <a:lnTo>
                  <a:pt x="426" y="1438"/>
                </a:lnTo>
                <a:lnTo>
                  <a:pt x="426" y="281"/>
                </a:lnTo>
                <a:lnTo>
                  <a:pt x="1" y="2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354510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468358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406625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5822061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 txBox="1">
            <a:spLocks noGrp="1"/>
          </p:cNvSpPr>
          <p:nvPr>
            <p:ph type="title"/>
          </p:nvPr>
        </p:nvSpPr>
        <p:spPr>
          <a:xfrm>
            <a:off x="1052775" y="1880325"/>
            <a:ext cx="2404800" cy="18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54" name="Google Shape;154;p1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22404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2079550" y="2426200"/>
            <a:ext cx="222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2" hasCustomPrompt="1"/>
          </p:nvPr>
        </p:nvSpPr>
        <p:spPr>
          <a:xfrm rot="1296">
            <a:off x="4795982" y="3370397"/>
            <a:ext cx="795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881056" y="3370847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4"/>
          </p:nvPr>
        </p:nvSpPr>
        <p:spPr>
          <a:xfrm>
            <a:off x="2242402" y="3341825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5"/>
          </p:nvPr>
        </p:nvSpPr>
        <p:spPr>
          <a:xfrm>
            <a:off x="2087410" y="3782550"/>
            <a:ext cx="22296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6"/>
          </p:nvPr>
        </p:nvSpPr>
        <p:spPr>
          <a:xfrm>
            <a:off x="6109156" y="333972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5932350" y="3782554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/>
          </p:nvPr>
        </p:nvSpPr>
        <p:spPr>
          <a:xfrm>
            <a:off x="61091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5932362" y="2424850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3" hasCustomPrompt="1"/>
          </p:nvPr>
        </p:nvSpPr>
        <p:spPr>
          <a:xfrm rot="1296">
            <a:off x="4795981" y="1964342"/>
            <a:ext cx="795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 rot="1302">
            <a:off x="882700" y="1964200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5"/>
          </p:nvPr>
        </p:nvSpPr>
        <p:spPr>
          <a:xfrm>
            <a:off x="720000" y="93591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3"/>
          <p:cNvGrpSpPr/>
          <p:nvPr/>
        </p:nvGrpSpPr>
        <p:grpSpPr>
          <a:xfrm>
            <a:off x="7764407" y="575481"/>
            <a:ext cx="1308352" cy="1308606"/>
            <a:chOff x="7764407" y="575481"/>
            <a:chExt cx="1308352" cy="1308606"/>
          </a:xfrm>
        </p:grpSpPr>
        <p:sp>
          <p:nvSpPr>
            <p:cNvPr id="173" name="Google Shape;173;p13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3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175" name="Google Shape;175;p13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3"/>
          <p:cNvSpPr/>
          <p:nvPr/>
        </p:nvSpPr>
        <p:spPr>
          <a:xfrm>
            <a:off x="7455971" y="575487"/>
            <a:ext cx="593886" cy="59399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92" name="Google Shape;192;p1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670636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 rot="1454574">
            <a:off x="7429934" y="440631"/>
            <a:ext cx="1199725" cy="1169337"/>
            <a:chOff x="7352643" y="433005"/>
            <a:chExt cx="1199742" cy="1169354"/>
          </a:xfrm>
        </p:grpSpPr>
        <p:sp>
          <p:nvSpPr>
            <p:cNvPr id="199" name="Google Shape;199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5"/>
          <p:cNvSpPr/>
          <p:nvPr/>
        </p:nvSpPr>
        <p:spPr>
          <a:xfrm>
            <a:off x="588721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15"/>
          <p:cNvGrpSpPr/>
          <p:nvPr/>
        </p:nvGrpSpPr>
        <p:grpSpPr>
          <a:xfrm rot="2954896">
            <a:off x="168653" y="4078555"/>
            <a:ext cx="862337" cy="840495"/>
            <a:chOff x="7352643" y="433005"/>
            <a:chExt cx="1199742" cy="1169354"/>
          </a:xfrm>
        </p:grpSpPr>
        <p:sp>
          <p:nvSpPr>
            <p:cNvPr id="205" name="Google Shape;205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2" name="Google Shape;212;p1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16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218" name="Google Shape;218;p16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16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220" name="Google Shape;220;p16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4" name="Google Shape;224;p16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225" name="Google Shape;225;p16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16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227" name="Google Shape;227;p16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9250"/>
            <a:ext cx="77040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62" r:id="rId9"/>
    <p:sldLayoutId id="2147483671" r:id="rId10"/>
    <p:sldLayoutId id="2147483672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02" name="Google Shape;502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4"/>
          <p:cNvGrpSpPr/>
          <p:nvPr/>
        </p:nvGrpSpPr>
        <p:grpSpPr>
          <a:xfrm>
            <a:off x="6355880" y="1044847"/>
            <a:ext cx="1905829" cy="1550748"/>
            <a:chOff x="6707002" y="1482876"/>
            <a:chExt cx="1471342" cy="1197211"/>
          </a:xfrm>
        </p:grpSpPr>
        <p:sp>
          <p:nvSpPr>
            <p:cNvPr id="511" name="Google Shape;511;p34"/>
            <p:cNvSpPr/>
            <p:nvPr/>
          </p:nvSpPr>
          <p:spPr>
            <a:xfrm>
              <a:off x="7203122" y="1931938"/>
              <a:ext cx="366304" cy="366752"/>
            </a:xfrm>
            <a:custGeom>
              <a:avLst/>
              <a:gdLst/>
              <a:ahLst/>
              <a:cxnLst/>
              <a:rect l="l" t="t" r="r" b="b"/>
              <a:pathLst>
                <a:path w="2452" h="2455" extrusionOk="0">
                  <a:moveTo>
                    <a:pt x="1226" y="2454"/>
                  </a:moveTo>
                  <a:cubicBezTo>
                    <a:pt x="1902" y="2454"/>
                    <a:pt x="2451" y="1903"/>
                    <a:pt x="2451" y="1226"/>
                  </a:cubicBezTo>
                  <a:cubicBezTo>
                    <a:pt x="2451" y="552"/>
                    <a:pt x="1902" y="1"/>
                    <a:pt x="1226" y="1"/>
                  </a:cubicBezTo>
                  <a:cubicBezTo>
                    <a:pt x="549" y="1"/>
                    <a:pt x="0" y="552"/>
                    <a:pt x="0" y="1226"/>
                  </a:cubicBezTo>
                  <a:cubicBezTo>
                    <a:pt x="0" y="1903"/>
                    <a:pt x="553" y="2454"/>
                    <a:pt x="1226" y="2454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707002" y="1482876"/>
              <a:ext cx="1471342" cy="1197211"/>
            </a:xfrm>
            <a:custGeom>
              <a:avLst/>
              <a:gdLst/>
              <a:ahLst/>
              <a:cxnLst/>
              <a:rect l="l" t="t" r="r" b="b"/>
              <a:pathLst>
                <a:path w="9849" h="8014" extrusionOk="0">
                  <a:moveTo>
                    <a:pt x="2143" y="0"/>
                  </a:moveTo>
                  <a:cubicBezTo>
                    <a:pt x="2606" y="0"/>
                    <a:pt x="2982" y="375"/>
                    <a:pt x="2982" y="837"/>
                  </a:cubicBezTo>
                  <a:cubicBezTo>
                    <a:pt x="2982" y="946"/>
                    <a:pt x="2961" y="1045"/>
                    <a:pt x="2924" y="1142"/>
                  </a:cubicBezTo>
                  <a:lnTo>
                    <a:pt x="8300" y="3856"/>
                  </a:lnTo>
                  <a:cubicBezTo>
                    <a:pt x="8450" y="3622"/>
                    <a:pt x="8711" y="3463"/>
                    <a:pt x="9009" y="3463"/>
                  </a:cubicBezTo>
                  <a:cubicBezTo>
                    <a:pt x="9472" y="3463"/>
                    <a:pt x="9848" y="3840"/>
                    <a:pt x="9848" y="4302"/>
                  </a:cubicBezTo>
                  <a:cubicBezTo>
                    <a:pt x="9848" y="4765"/>
                    <a:pt x="9472" y="5139"/>
                    <a:pt x="9009" y="5139"/>
                  </a:cubicBezTo>
                  <a:cubicBezTo>
                    <a:pt x="8709" y="5139"/>
                    <a:pt x="8444" y="4981"/>
                    <a:pt x="8298" y="4744"/>
                  </a:cubicBezTo>
                  <a:lnTo>
                    <a:pt x="2756" y="7483"/>
                  </a:lnTo>
                  <a:cubicBezTo>
                    <a:pt x="2766" y="7520"/>
                    <a:pt x="2770" y="7555"/>
                    <a:pt x="2770" y="7594"/>
                  </a:cubicBezTo>
                  <a:cubicBezTo>
                    <a:pt x="2770" y="7827"/>
                    <a:pt x="2583" y="8014"/>
                    <a:pt x="2353" y="8014"/>
                  </a:cubicBezTo>
                  <a:cubicBezTo>
                    <a:pt x="2120" y="8014"/>
                    <a:pt x="1933" y="7827"/>
                    <a:pt x="1933" y="7594"/>
                  </a:cubicBezTo>
                  <a:cubicBezTo>
                    <a:pt x="1933" y="7395"/>
                    <a:pt x="2071" y="7231"/>
                    <a:pt x="2260" y="7185"/>
                  </a:cubicBezTo>
                  <a:lnTo>
                    <a:pt x="2089" y="1670"/>
                  </a:lnTo>
                  <a:cubicBezTo>
                    <a:pt x="1654" y="1641"/>
                    <a:pt x="1306" y="1277"/>
                    <a:pt x="1306" y="835"/>
                  </a:cubicBezTo>
                  <a:cubicBezTo>
                    <a:pt x="1306" y="375"/>
                    <a:pt x="1680" y="0"/>
                    <a:pt x="2143" y="0"/>
                  </a:cubicBezTo>
                  <a:close/>
                  <a:moveTo>
                    <a:pt x="416" y="4551"/>
                  </a:moveTo>
                  <a:cubicBezTo>
                    <a:pt x="646" y="4551"/>
                    <a:pt x="833" y="4736"/>
                    <a:pt x="833" y="4969"/>
                  </a:cubicBezTo>
                  <a:cubicBezTo>
                    <a:pt x="833" y="5199"/>
                    <a:pt x="648" y="5384"/>
                    <a:pt x="416" y="5384"/>
                  </a:cubicBezTo>
                  <a:cubicBezTo>
                    <a:pt x="187" y="5384"/>
                    <a:pt x="0" y="5199"/>
                    <a:pt x="0" y="4969"/>
                  </a:cubicBezTo>
                  <a:cubicBezTo>
                    <a:pt x="2" y="4736"/>
                    <a:pt x="187" y="4551"/>
                    <a:pt x="416" y="4551"/>
                  </a:cubicBezTo>
                  <a:close/>
                  <a:moveTo>
                    <a:pt x="6856" y="952"/>
                  </a:moveTo>
                  <a:cubicBezTo>
                    <a:pt x="6716" y="952"/>
                    <a:pt x="6603" y="1066"/>
                    <a:pt x="6603" y="1205"/>
                  </a:cubicBezTo>
                  <a:cubicBezTo>
                    <a:pt x="6603" y="1343"/>
                    <a:pt x="6716" y="1456"/>
                    <a:pt x="6856" y="1456"/>
                  </a:cubicBezTo>
                  <a:cubicBezTo>
                    <a:pt x="6994" y="1456"/>
                    <a:pt x="7107" y="1343"/>
                    <a:pt x="7107" y="1205"/>
                  </a:cubicBezTo>
                  <a:cubicBezTo>
                    <a:pt x="7105" y="1066"/>
                    <a:pt x="6994" y="952"/>
                    <a:pt x="6856" y="952"/>
                  </a:cubicBezTo>
                  <a:close/>
                  <a:moveTo>
                    <a:pt x="8226" y="4600"/>
                  </a:moveTo>
                  <a:cubicBezTo>
                    <a:pt x="8189" y="4508"/>
                    <a:pt x="8170" y="4407"/>
                    <a:pt x="8170" y="4302"/>
                  </a:cubicBezTo>
                  <a:cubicBezTo>
                    <a:pt x="8170" y="4195"/>
                    <a:pt x="8191" y="4093"/>
                    <a:pt x="8228" y="4000"/>
                  </a:cubicBezTo>
                  <a:lnTo>
                    <a:pt x="2852" y="1286"/>
                  </a:lnTo>
                  <a:cubicBezTo>
                    <a:pt x="2721" y="1491"/>
                    <a:pt x="2503" y="1637"/>
                    <a:pt x="2252" y="1668"/>
                  </a:cubicBezTo>
                  <a:lnTo>
                    <a:pt x="2421" y="7183"/>
                  </a:lnTo>
                  <a:cubicBezTo>
                    <a:pt x="2530" y="7202"/>
                    <a:pt x="2622" y="7261"/>
                    <a:pt x="2686" y="73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4"/>
          <p:cNvSpPr/>
          <p:nvPr/>
        </p:nvSpPr>
        <p:spPr>
          <a:xfrm>
            <a:off x="8016245" y="2570874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6934521" y="2886981"/>
            <a:ext cx="1270413" cy="1124608"/>
          </a:xfrm>
          <a:custGeom>
            <a:avLst/>
            <a:gdLst/>
            <a:ahLst/>
            <a:cxnLst/>
            <a:rect l="l" t="t" r="r" b="b"/>
            <a:pathLst>
              <a:path w="8504" h="7528" extrusionOk="0">
                <a:moveTo>
                  <a:pt x="441" y="3303"/>
                </a:moveTo>
                <a:cubicBezTo>
                  <a:pt x="996" y="1229"/>
                  <a:pt x="3129" y="1"/>
                  <a:pt x="5201" y="556"/>
                </a:cubicBezTo>
                <a:cubicBezTo>
                  <a:pt x="7276" y="1111"/>
                  <a:pt x="8504" y="3244"/>
                  <a:pt x="7949" y="5317"/>
                </a:cubicBezTo>
                <a:cubicBezTo>
                  <a:pt x="7696" y="6256"/>
                  <a:pt x="7122" y="7023"/>
                  <a:pt x="6374" y="7527"/>
                </a:cubicBezTo>
                <a:lnTo>
                  <a:pt x="2014" y="7527"/>
                </a:lnTo>
                <a:cubicBezTo>
                  <a:pt x="682" y="6624"/>
                  <a:pt x="1" y="4946"/>
                  <a:pt x="441" y="33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4"/>
          <p:cNvSpPr/>
          <p:nvPr/>
        </p:nvSpPr>
        <p:spPr>
          <a:xfrm>
            <a:off x="7198790" y="3220117"/>
            <a:ext cx="967151" cy="791468"/>
          </a:xfrm>
          <a:custGeom>
            <a:avLst/>
            <a:gdLst/>
            <a:ahLst/>
            <a:cxnLst/>
            <a:rect l="l" t="t" r="r" b="b"/>
            <a:pathLst>
              <a:path w="6474" h="5298" extrusionOk="0">
                <a:moveTo>
                  <a:pt x="5707" y="0"/>
                </a:moveTo>
                <a:cubicBezTo>
                  <a:pt x="6268" y="886"/>
                  <a:pt x="6474" y="1995"/>
                  <a:pt x="6180" y="3087"/>
                </a:cubicBezTo>
                <a:cubicBezTo>
                  <a:pt x="5927" y="4026"/>
                  <a:pt x="5353" y="4793"/>
                  <a:pt x="4605" y="5297"/>
                </a:cubicBezTo>
                <a:lnTo>
                  <a:pt x="245" y="5297"/>
                </a:lnTo>
                <a:cubicBezTo>
                  <a:pt x="159" y="5240"/>
                  <a:pt x="81" y="5182"/>
                  <a:pt x="0" y="5116"/>
                </a:cubicBezTo>
                <a:cubicBezTo>
                  <a:pt x="282" y="4991"/>
                  <a:pt x="515" y="4771"/>
                  <a:pt x="663" y="4485"/>
                </a:cubicBezTo>
                <a:cubicBezTo>
                  <a:pt x="1082" y="3675"/>
                  <a:pt x="3363" y="4195"/>
                  <a:pt x="3233" y="2984"/>
                </a:cubicBezTo>
                <a:cubicBezTo>
                  <a:pt x="3105" y="1773"/>
                  <a:pt x="3387" y="2009"/>
                  <a:pt x="4806" y="1203"/>
                </a:cubicBezTo>
                <a:cubicBezTo>
                  <a:pt x="5462" y="833"/>
                  <a:pt x="5672" y="376"/>
                  <a:pt x="5707" y="0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7186540" y="2956446"/>
            <a:ext cx="912773" cy="1002258"/>
          </a:xfrm>
          <a:custGeom>
            <a:avLst/>
            <a:gdLst/>
            <a:ahLst/>
            <a:cxnLst/>
            <a:rect l="l" t="t" r="r" b="b"/>
            <a:pathLst>
              <a:path w="6110" h="6709" extrusionOk="0">
                <a:moveTo>
                  <a:pt x="2826" y="1656"/>
                </a:moveTo>
                <a:cubicBezTo>
                  <a:pt x="3019" y="1656"/>
                  <a:pt x="3175" y="1812"/>
                  <a:pt x="3175" y="2006"/>
                </a:cubicBezTo>
                <a:cubicBezTo>
                  <a:pt x="3175" y="2199"/>
                  <a:pt x="3019" y="2355"/>
                  <a:pt x="2826" y="2355"/>
                </a:cubicBezTo>
                <a:cubicBezTo>
                  <a:pt x="2632" y="2355"/>
                  <a:pt x="2476" y="2199"/>
                  <a:pt x="2476" y="2006"/>
                </a:cubicBezTo>
                <a:cubicBezTo>
                  <a:pt x="2476" y="1810"/>
                  <a:pt x="2632" y="1656"/>
                  <a:pt x="2826" y="1656"/>
                </a:cubicBezTo>
                <a:close/>
                <a:moveTo>
                  <a:pt x="1542" y="81"/>
                </a:moveTo>
                <a:cubicBezTo>
                  <a:pt x="1584" y="71"/>
                  <a:pt x="1625" y="60"/>
                  <a:pt x="1664" y="52"/>
                </a:cubicBezTo>
                <a:cubicBezTo>
                  <a:pt x="1703" y="147"/>
                  <a:pt x="1758" y="233"/>
                  <a:pt x="1828" y="305"/>
                </a:cubicBezTo>
                <a:cubicBezTo>
                  <a:pt x="1962" y="439"/>
                  <a:pt x="2149" y="521"/>
                  <a:pt x="2353" y="521"/>
                </a:cubicBezTo>
                <a:cubicBezTo>
                  <a:pt x="2558" y="521"/>
                  <a:pt x="2743" y="439"/>
                  <a:pt x="2877" y="305"/>
                </a:cubicBezTo>
                <a:cubicBezTo>
                  <a:pt x="2959" y="219"/>
                  <a:pt x="3023" y="116"/>
                  <a:pt x="3058" y="1"/>
                </a:cubicBezTo>
                <a:cubicBezTo>
                  <a:pt x="3099" y="7"/>
                  <a:pt x="3140" y="13"/>
                  <a:pt x="3181" y="21"/>
                </a:cubicBezTo>
                <a:cubicBezTo>
                  <a:pt x="3140" y="163"/>
                  <a:pt x="3064" y="291"/>
                  <a:pt x="2961" y="391"/>
                </a:cubicBezTo>
                <a:cubicBezTo>
                  <a:pt x="2805" y="548"/>
                  <a:pt x="2589" y="646"/>
                  <a:pt x="2349" y="646"/>
                </a:cubicBezTo>
                <a:cubicBezTo>
                  <a:pt x="2110" y="646"/>
                  <a:pt x="1894" y="548"/>
                  <a:pt x="1738" y="391"/>
                </a:cubicBezTo>
                <a:cubicBezTo>
                  <a:pt x="1656" y="305"/>
                  <a:pt x="1590" y="198"/>
                  <a:pt x="1542" y="81"/>
                </a:cubicBezTo>
                <a:close/>
                <a:moveTo>
                  <a:pt x="6110" y="5304"/>
                </a:moveTo>
                <a:cubicBezTo>
                  <a:pt x="6095" y="5343"/>
                  <a:pt x="6077" y="5384"/>
                  <a:pt x="6062" y="5421"/>
                </a:cubicBezTo>
                <a:cubicBezTo>
                  <a:pt x="5941" y="5333"/>
                  <a:pt x="5789" y="5277"/>
                  <a:pt x="5626" y="5277"/>
                </a:cubicBezTo>
                <a:cubicBezTo>
                  <a:pt x="5427" y="5277"/>
                  <a:pt x="5244" y="5360"/>
                  <a:pt x="5112" y="5491"/>
                </a:cubicBezTo>
                <a:cubicBezTo>
                  <a:pt x="4983" y="5623"/>
                  <a:pt x="4900" y="5806"/>
                  <a:pt x="4900" y="6005"/>
                </a:cubicBezTo>
                <a:cubicBezTo>
                  <a:pt x="4900" y="6207"/>
                  <a:pt x="4983" y="6388"/>
                  <a:pt x="5112" y="6519"/>
                </a:cubicBezTo>
                <a:cubicBezTo>
                  <a:pt x="5151" y="6558"/>
                  <a:pt x="5190" y="6589"/>
                  <a:pt x="5234" y="6618"/>
                </a:cubicBezTo>
                <a:cubicBezTo>
                  <a:pt x="5203" y="6645"/>
                  <a:pt x="5172" y="6676"/>
                  <a:pt x="5141" y="6704"/>
                </a:cubicBezTo>
                <a:cubicBezTo>
                  <a:pt x="5100" y="6676"/>
                  <a:pt x="5059" y="6643"/>
                  <a:pt x="5026" y="6608"/>
                </a:cubicBezTo>
                <a:cubicBezTo>
                  <a:pt x="4872" y="6454"/>
                  <a:pt x="4773" y="6240"/>
                  <a:pt x="4773" y="6003"/>
                </a:cubicBezTo>
                <a:cubicBezTo>
                  <a:pt x="4773" y="5767"/>
                  <a:pt x="4870" y="5553"/>
                  <a:pt x="5024" y="5399"/>
                </a:cubicBezTo>
                <a:cubicBezTo>
                  <a:pt x="5178" y="5244"/>
                  <a:pt x="5390" y="5150"/>
                  <a:pt x="5626" y="5150"/>
                </a:cubicBezTo>
                <a:cubicBezTo>
                  <a:pt x="5807" y="5152"/>
                  <a:pt x="5974" y="5209"/>
                  <a:pt x="6110" y="5304"/>
                </a:cubicBezTo>
                <a:close/>
                <a:moveTo>
                  <a:pt x="4664" y="2279"/>
                </a:moveTo>
                <a:cubicBezTo>
                  <a:pt x="4902" y="2279"/>
                  <a:pt x="5118" y="2376"/>
                  <a:pt x="5275" y="2532"/>
                </a:cubicBezTo>
                <a:cubicBezTo>
                  <a:pt x="5431" y="2690"/>
                  <a:pt x="5530" y="2906"/>
                  <a:pt x="5530" y="3145"/>
                </a:cubicBezTo>
                <a:cubicBezTo>
                  <a:pt x="5530" y="3383"/>
                  <a:pt x="5431" y="3599"/>
                  <a:pt x="5275" y="3756"/>
                </a:cubicBezTo>
                <a:cubicBezTo>
                  <a:pt x="5118" y="3914"/>
                  <a:pt x="4902" y="4011"/>
                  <a:pt x="4664" y="4011"/>
                </a:cubicBezTo>
                <a:cubicBezTo>
                  <a:pt x="4423" y="4011"/>
                  <a:pt x="4207" y="3914"/>
                  <a:pt x="4051" y="3756"/>
                </a:cubicBezTo>
                <a:cubicBezTo>
                  <a:pt x="3895" y="3599"/>
                  <a:pt x="3796" y="3383"/>
                  <a:pt x="3796" y="3145"/>
                </a:cubicBezTo>
                <a:cubicBezTo>
                  <a:pt x="3796" y="2906"/>
                  <a:pt x="3895" y="2690"/>
                  <a:pt x="4051" y="2532"/>
                </a:cubicBezTo>
                <a:cubicBezTo>
                  <a:pt x="4207" y="2376"/>
                  <a:pt x="4423" y="2279"/>
                  <a:pt x="4664" y="2279"/>
                </a:cubicBezTo>
                <a:close/>
                <a:moveTo>
                  <a:pt x="5188" y="2620"/>
                </a:moveTo>
                <a:cubicBezTo>
                  <a:pt x="5055" y="2487"/>
                  <a:pt x="4865" y="2405"/>
                  <a:pt x="4664" y="2405"/>
                </a:cubicBezTo>
                <a:cubicBezTo>
                  <a:pt x="4458" y="2405"/>
                  <a:pt x="4273" y="2487"/>
                  <a:pt x="4140" y="2620"/>
                </a:cubicBezTo>
                <a:cubicBezTo>
                  <a:pt x="4006" y="2754"/>
                  <a:pt x="3924" y="2939"/>
                  <a:pt x="3924" y="3145"/>
                </a:cubicBezTo>
                <a:cubicBezTo>
                  <a:pt x="3924" y="3350"/>
                  <a:pt x="4006" y="3536"/>
                  <a:pt x="4140" y="3669"/>
                </a:cubicBezTo>
                <a:cubicBezTo>
                  <a:pt x="4273" y="3803"/>
                  <a:pt x="4458" y="3885"/>
                  <a:pt x="4664" y="3885"/>
                </a:cubicBezTo>
                <a:cubicBezTo>
                  <a:pt x="4870" y="3885"/>
                  <a:pt x="5055" y="3803"/>
                  <a:pt x="5188" y="3669"/>
                </a:cubicBezTo>
                <a:cubicBezTo>
                  <a:pt x="5322" y="3536"/>
                  <a:pt x="5404" y="3348"/>
                  <a:pt x="5404" y="3145"/>
                </a:cubicBezTo>
                <a:cubicBezTo>
                  <a:pt x="5406" y="2941"/>
                  <a:pt x="5322" y="2756"/>
                  <a:pt x="5188" y="2620"/>
                </a:cubicBezTo>
                <a:close/>
                <a:moveTo>
                  <a:pt x="854" y="2291"/>
                </a:moveTo>
                <a:cubicBezTo>
                  <a:pt x="1090" y="2291"/>
                  <a:pt x="1304" y="2386"/>
                  <a:pt x="1458" y="2540"/>
                </a:cubicBezTo>
                <a:cubicBezTo>
                  <a:pt x="1612" y="2695"/>
                  <a:pt x="1709" y="2908"/>
                  <a:pt x="1709" y="3145"/>
                </a:cubicBezTo>
                <a:cubicBezTo>
                  <a:pt x="1709" y="3381"/>
                  <a:pt x="1614" y="3595"/>
                  <a:pt x="1460" y="3749"/>
                </a:cubicBezTo>
                <a:cubicBezTo>
                  <a:pt x="1306" y="3904"/>
                  <a:pt x="1092" y="3998"/>
                  <a:pt x="856" y="3998"/>
                </a:cubicBezTo>
                <a:cubicBezTo>
                  <a:pt x="619" y="3998"/>
                  <a:pt x="407" y="3904"/>
                  <a:pt x="253" y="3749"/>
                </a:cubicBezTo>
                <a:cubicBezTo>
                  <a:pt x="99" y="3595"/>
                  <a:pt x="0" y="3381"/>
                  <a:pt x="0" y="3145"/>
                </a:cubicBezTo>
                <a:cubicBezTo>
                  <a:pt x="0" y="2908"/>
                  <a:pt x="95" y="2695"/>
                  <a:pt x="249" y="2540"/>
                </a:cubicBezTo>
                <a:cubicBezTo>
                  <a:pt x="403" y="2388"/>
                  <a:pt x="619" y="2291"/>
                  <a:pt x="854" y="2291"/>
                </a:cubicBezTo>
                <a:close/>
                <a:moveTo>
                  <a:pt x="1370" y="2631"/>
                </a:moveTo>
                <a:cubicBezTo>
                  <a:pt x="1240" y="2499"/>
                  <a:pt x="1057" y="2417"/>
                  <a:pt x="856" y="2417"/>
                </a:cubicBezTo>
                <a:cubicBezTo>
                  <a:pt x="656" y="2417"/>
                  <a:pt x="473" y="2499"/>
                  <a:pt x="342" y="2631"/>
                </a:cubicBezTo>
                <a:cubicBezTo>
                  <a:pt x="212" y="2762"/>
                  <a:pt x="130" y="2943"/>
                  <a:pt x="130" y="3145"/>
                </a:cubicBezTo>
                <a:cubicBezTo>
                  <a:pt x="130" y="3344"/>
                  <a:pt x="212" y="3527"/>
                  <a:pt x="342" y="3659"/>
                </a:cubicBezTo>
                <a:cubicBezTo>
                  <a:pt x="473" y="3791"/>
                  <a:pt x="656" y="3873"/>
                  <a:pt x="860" y="3873"/>
                </a:cubicBezTo>
                <a:cubicBezTo>
                  <a:pt x="1059" y="3873"/>
                  <a:pt x="1242" y="3791"/>
                  <a:pt x="1374" y="3659"/>
                </a:cubicBezTo>
                <a:cubicBezTo>
                  <a:pt x="1503" y="3527"/>
                  <a:pt x="1586" y="3344"/>
                  <a:pt x="1586" y="3145"/>
                </a:cubicBezTo>
                <a:cubicBezTo>
                  <a:pt x="1581" y="2943"/>
                  <a:pt x="1501" y="2762"/>
                  <a:pt x="1370" y="2631"/>
                </a:cubicBezTo>
                <a:close/>
                <a:moveTo>
                  <a:pt x="1540" y="5456"/>
                </a:moveTo>
                <a:cubicBezTo>
                  <a:pt x="1715" y="5456"/>
                  <a:pt x="1871" y="5528"/>
                  <a:pt x="1985" y="5637"/>
                </a:cubicBezTo>
                <a:cubicBezTo>
                  <a:pt x="2098" y="5750"/>
                  <a:pt x="2168" y="5909"/>
                  <a:pt x="2168" y="6083"/>
                </a:cubicBezTo>
                <a:cubicBezTo>
                  <a:pt x="2168" y="6258"/>
                  <a:pt x="2096" y="6414"/>
                  <a:pt x="1985" y="6528"/>
                </a:cubicBezTo>
                <a:cubicBezTo>
                  <a:pt x="1871" y="6641"/>
                  <a:pt x="1715" y="6709"/>
                  <a:pt x="1540" y="6709"/>
                </a:cubicBezTo>
                <a:cubicBezTo>
                  <a:pt x="1368" y="6709"/>
                  <a:pt x="1209" y="6639"/>
                  <a:pt x="1094" y="6528"/>
                </a:cubicBezTo>
                <a:cubicBezTo>
                  <a:pt x="983" y="6414"/>
                  <a:pt x="911" y="6258"/>
                  <a:pt x="911" y="6083"/>
                </a:cubicBezTo>
                <a:cubicBezTo>
                  <a:pt x="911" y="5909"/>
                  <a:pt x="983" y="5750"/>
                  <a:pt x="1092" y="5637"/>
                </a:cubicBezTo>
                <a:cubicBezTo>
                  <a:pt x="1209" y="5524"/>
                  <a:pt x="1366" y="5456"/>
                  <a:pt x="1540" y="5456"/>
                </a:cubicBezTo>
                <a:close/>
                <a:moveTo>
                  <a:pt x="1894" y="5728"/>
                </a:moveTo>
                <a:cubicBezTo>
                  <a:pt x="1806" y="5637"/>
                  <a:pt x="1678" y="5582"/>
                  <a:pt x="1538" y="5582"/>
                </a:cubicBezTo>
                <a:cubicBezTo>
                  <a:pt x="1398" y="5582"/>
                  <a:pt x="1273" y="5637"/>
                  <a:pt x="1181" y="5728"/>
                </a:cubicBezTo>
                <a:cubicBezTo>
                  <a:pt x="1090" y="5818"/>
                  <a:pt x="1035" y="5944"/>
                  <a:pt x="1035" y="6085"/>
                </a:cubicBezTo>
                <a:cubicBezTo>
                  <a:pt x="1035" y="6227"/>
                  <a:pt x="1090" y="6351"/>
                  <a:pt x="1181" y="6443"/>
                </a:cubicBezTo>
                <a:cubicBezTo>
                  <a:pt x="1271" y="6532"/>
                  <a:pt x="1396" y="6589"/>
                  <a:pt x="1538" y="6589"/>
                </a:cubicBezTo>
                <a:cubicBezTo>
                  <a:pt x="1676" y="6589"/>
                  <a:pt x="1802" y="6532"/>
                  <a:pt x="1894" y="6443"/>
                </a:cubicBezTo>
                <a:cubicBezTo>
                  <a:pt x="1987" y="6353"/>
                  <a:pt x="2042" y="6227"/>
                  <a:pt x="2042" y="6085"/>
                </a:cubicBezTo>
                <a:cubicBezTo>
                  <a:pt x="2044" y="5946"/>
                  <a:pt x="1987" y="5820"/>
                  <a:pt x="1894" y="5728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7322335" y="3348442"/>
            <a:ext cx="776977" cy="613097"/>
          </a:xfrm>
          <a:custGeom>
            <a:avLst/>
            <a:gdLst/>
            <a:ahLst/>
            <a:cxnLst/>
            <a:rect l="l" t="t" r="r" b="b"/>
            <a:pathLst>
              <a:path w="5201" h="4104" extrusionOk="0">
                <a:moveTo>
                  <a:pt x="5201" y="2680"/>
                </a:moveTo>
                <a:lnTo>
                  <a:pt x="5201" y="2680"/>
                </a:lnTo>
                <a:lnTo>
                  <a:pt x="5199" y="2682"/>
                </a:lnTo>
                <a:lnTo>
                  <a:pt x="5188" y="2705"/>
                </a:lnTo>
                <a:lnTo>
                  <a:pt x="5186" y="2709"/>
                </a:lnTo>
                <a:lnTo>
                  <a:pt x="5182" y="2711"/>
                </a:lnTo>
                <a:lnTo>
                  <a:pt x="5180" y="2713"/>
                </a:lnTo>
                <a:lnTo>
                  <a:pt x="5178" y="2715"/>
                </a:lnTo>
                <a:cubicBezTo>
                  <a:pt x="5170" y="2736"/>
                  <a:pt x="5159" y="2756"/>
                  <a:pt x="5151" y="2775"/>
                </a:cubicBezTo>
                <a:lnTo>
                  <a:pt x="5149" y="2777"/>
                </a:lnTo>
                <a:lnTo>
                  <a:pt x="5147" y="2779"/>
                </a:lnTo>
                <a:lnTo>
                  <a:pt x="5145" y="2783"/>
                </a:lnTo>
                <a:lnTo>
                  <a:pt x="5141" y="2785"/>
                </a:lnTo>
                <a:lnTo>
                  <a:pt x="5137" y="2795"/>
                </a:lnTo>
                <a:lnTo>
                  <a:pt x="5135" y="2797"/>
                </a:lnTo>
                <a:lnTo>
                  <a:pt x="5131" y="2799"/>
                </a:lnTo>
                <a:cubicBezTo>
                  <a:pt x="5011" y="2711"/>
                  <a:pt x="4859" y="2655"/>
                  <a:pt x="4697" y="2655"/>
                </a:cubicBezTo>
                <a:cubicBezTo>
                  <a:pt x="4497" y="2655"/>
                  <a:pt x="4314" y="2738"/>
                  <a:pt x="4183" y="2869"/>
                </a:cubicBezTo>
                <a:cubicBezTo>
                  <a:pt x="4051" y="3001"/>
                  <a:pt x="3969" y="3184"/>
                  <a:pt x="3969" y="3383"/>
                </a:cubicBezTo>
                <a:cubicBezTo>
                  <a:pt x="3969" y="3585"/>
                  <a:pt x="4051" y="3766"/>
                  <a:pt x="4183" y="3897"/>
                </a:cubicBezTo>
                <a:cubicBezTo>
                  <a:pt x="4222" y="3936"/>
                  <a:pt x="4261" y="3967"/>
                  <a:pt x="4304" y="3996"/>
                </a:cubicBezTo>
                <a:lnTo>
                  <a:pt x="4302" y="3998"/>
                </a:lnTo>
                <a:lnTo>
                  <a:pt x="4298" y="4000"/>
                </a:lnTo>
                <a:lnTo>
                  <a:pt x="4296" y="4002"/>
                </a:lnTo>
                <a:lnTo>
                  <a:pt x="4294" y="4006"/>
                </a:lnTo>
                <a:lnTo>
                  <a:pt x="4292" y="4008"/>
                </a:lnTo>
                <a:lnTo>
                  <a:pt x="4288" y="4010"/>
                </a:lnTo>
                <a:lnTo>
                  <a:pt x="4285" y="4013"/>
                </a:lnTo>
                <a:lnTo>
                  <a:pt x="4283" y="4017"/>
                </a:lnTo>
                <a:lnTo>
                  <a:pt x="4281" y="4019"/>
                </a:lnTo>
                <a:lnTo>
                  <a:pt x="4277" y="4021"/>
                </a:lnTo>
                <a:lnTo>
                  <a:pt x="4275" y="4023"/>
                </a:lnTo>
                <a:lnTo>
                  <a:pt x="4273" y="4027"/>
                </a:lnTo>
                <a:lnTo>
                  <a:pt x="4244" y="4054"/>
                </a:lnTo>
                <a:lnTo>
                  <a:pt x="4242" y="4058"/>
                </a:lnTo>
                <a:lnTo>
                  <a:pt x="4240" y="4060"/>
                </a:lnTo>
                <a:lnTo>
                  <a:pt x="4236" y="4062"/>
                </a:lnTo>
                <a:lnTo>
                  <a:pt x="4234" y="4064"/>
                </a:lnTo>
                <a:lnTo>
                  <a:pt x="4232" y="4068"/>
                </a:lnTo>
                <a:lnTo>
                  <a:pt x="4195" y="4101"/>
                </a:lnTo>
                <a:lnTo>
                  <a:pt x="4193" y="4103"/>
                </a:lnTo>
                <a:cubicBezTo>
                  <a:pt x="4152" y="4074"/>
                  <a:pt x="4111" y="4041"/>
                  <a:pt x="4078" y="4006"/>
                </a:cubicBezTo>
                <a:cubicBezTo>
                  <a:pt x="3924" y="3852"/>
                  <a:pt x="3825" y="3638"/>
                  <a:pt x="3825" y="3402"/>
                </a:cubicBezTo>
                <a:cubicBezTo>
                  <a:pt x="3825" y="3165"/>
                  <a:pt x="3922" y="2951"/>
                  <a:pt x="4076" y="2797"/>
                </a:cubicBezTo>
                <a:cubicBezTo>
                  <a:pt x="4230" y="2643"/>
                  <a:pt x="4442" y="2548"/>
                  <a:pt x="4678" y="2548"/>
                </a:cubicBezTo>
                <a:cubicBezTo>
                  <a:pt x="4898" y="2528"/>
                  <a:pt x="5065" y="2585"/>
                  <a:pt x="5201" y="2680"/>
                </a:cubicBezTo>
                <a:close/>
                <a:moveTo>
                  <a:pt x="2" y="3431"/>
                </a:moveTo>
                <a:cubicBezTo>
                  <a:pt x="43" y="3398"/>
                  <a:pt x="88" y="3367"/>
                  <a:pt x="140" y="3340"/>
                </a:cubicBezTo>
                <a:cubicBezTo>
                  <a:pt x="130" y="3379"/>
                  <a:pt x="123" y="3418"/>
                  <a:pt x="123" y="3459"/>
                </a:cubicBezTo>
                <a:cubicBezTo>
                  <a:pt x="123" y="3597"/>
                  <a:pt x="181" y="3723"/>
                  <a:pt x="272" y="3815"/>
                </a:cubicBezTo>
                <a:cubicBezTo>
                  <a:pt x="360" y="3908"/>
                  <a:pt x="487" y="3963"/>
                  <a:pt x="627" y="3963"/>
                </a:cubicBezTo>
                <a:cubicBezTo>
                  <a:pt x="767" y="3963"/>
                  <a:pt x="893" y="3906"/>
                  <a:pt x="985" y="3815"/>
                </a:cubicBezTo>
                <a:cubicBezTo>
                  <a:pt x="1076" y="3727"/>
                  <a:pt x="1131" y="3599"/>
                  <a:pt x="1131" y="3459"/>
                </a:cubicBezTo>
                <a:cubicBezTo>
                  <a:pt x="1131" y="3320"/>
                  <a:pt x="1076" y="3194"/>
                  <a:pt x="985" y="3102"/>
                </a:cubicBezTo>
                <a:lnTo>
                  <a:pt x="975" y="3091"/>
                </a:lnTo>
                <a:lnTo>
                  <a:pt x="1119" y="3065"/>
                </a:lnTo>
                <a:cubicBezTo>
                  <a:pt x="1203" y="3174"/>
                  <a:pt x="1259" y="3309"/>
                  <a:pt x="1259" y="3457"/>
                </a:cubicBezTo>
                <a:cubicBezTo>
                  <a:pt x="1259" y="3632"/>
                  <a:pt x="1187" y="3790"/>
                  <a:pt x="1076" y="3904"/>
                </a:cubicBezTo>
                <a:cubicBezTo>
                  <a:pt x="962" y="4017"/>
                  <a:pt x="806" y="4085"/>
                  <a:pt x="631" y="4085"/>
                </a:cubicBezTo>
                <a:cubicBezTo>
                  <a:pt x="459" y="4085"/>
                  <a:pt x="298" y="4013"/>
                  <a:pt x="185" y="3904"/>
                </a:cubicBezTo>
                <a:cubicBezTo>
                  <a:pt x="72" y="3790"/>
                  <a:pt x="0" y="3632"/>
                  <a:pt x="0" y="3457"/>
                </a:cubicBezTo>
                <a:close/>
                <a:moveTo>
                  <a:pt x="2961" y="872"/>
                </a:moveTo>
                <a:cubicBezTo>
                  <a:pt x="2998" y="854"/>
                  <a:pt x="3035" y="838"/>
                  <a:pt x="3072" y="817"/>
                </a:cubicBezTo>
                <a:cubicBezTo>
                  <a:pt x="3111" y="901"/>
                  <a:pt x="3163" y="977"/>
                  <a:pt x="3226" y="1045"/>
                </a:cubicBezTo>
                <a:cubicBezTo>
                  <a:pt x="3360" y="1179"/>
                  <a:pt x="3545" y="1261"/>
                  <a:pt x="3751" y="1261"/>
                </a:cubicBezTo>
                <a:cubicBezTo>
                  <a:pt x="3956" y="1261"/>
                  <a:pt x="4142" y="1179"/>
                  <a:pt x="4275" y="1045"/>
                </a:cubicBezTo>
                <a:cubicBezTo>
                  <a:pt x="4409" y="912"/>
                  <a:pt x="4491" y="724"/>
                  <a:pt x="4491" y="521"/>
                </a:cubicBezTo>
                <a:cubicBezTo>
                  <a:pt x="4491" y="358"/>
                  <a:pt x="4440" y="210"/>
                  <a:pt x="4349" y="87"/>
                </a:cubicBezTo>
                <a:cubicBezTo>
                  <a:pt x="4384" y="58"/>
                  <a:pt x="4415" y="29"/>
                  <a:pt x="4442" y="1"/>
                </a:cubicBezTo>
                <a:cubicBezTo>
                  <a:pt x="4551" y="145"/>
                  <a:pt x="4614" y="326"/>
                  <a:pt x="4614" y="521"/>
                </a:cubicBezTo>
                <a:cubicBezTo>
                  <a:pt x="4614" y="759"/>
                  <a:pt x="4518" y="975"/>
                  <a:pt x="4360" y="1132"/>
                </a:cubicBezTo>
                <a:cubicBezTo>
                  <a:pt x="4203" y="1290"/>
                  <a:pt x="3987" y="1387"/>
                  <a:pt x="3749" y="1387"/>
                </a:cubicBezTo>
                <a:cubicBezTo>
                  <a:pt x="3510" y="1387"/>
                  <a:pt x="3294" y="1290"/>
                  <a:pt x="3136" y="1132"/>
                </a:cubicBezTo>
                <a:cubicBezTo>
                  <a:pt x="3068" y="1058"/>
                  <a:pt x="3006" y="973"/>
                  <a:pt x="2961" y="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5689814" y="2443147"/>
            <a:ext cx="866462" cy="866462"/>
          </a:xfrm>
          <a:custGeom>
            <a:avLst/>
            <a:gdLst/>
            <a:ahLst/>
            <a:cxnLst/>
            <a:rect l="l" t="t" r="r" b="b"/>
            <a:pathLst>
              <a:path w="5800" h="5800" extrusionOk="0">
                <a:moveTo>
                  <a:pt x="2900" y="5799"/>
                </a:moveTo>
                <a:cubicBezTo>
                  <a:pt x="4498" y="5799"/>
                  <a:pt x="5800" y="4496"/>
                  <a:pt x="5800" y="2900"/>
                </a:cubicBezTo>
                <a:cubicBezTo>
                  <a:pt x="5800" y="1300"/>
                  <a:pt x="4496" y="1"/>
                  <a:pt x="2900" y="1"/>
                </a:cubicBezTo>
                <a:cubicBezTo>
                  <a:pt x="1300" y="1"/>
                  <a:pt x="1" y="1304"/>
                  <a:pt x="1" y="2900"/>
                </a:cubicBezTo>
                <a:cubicBezTo>
                  <a:pt x="1" y="4496"/>
                  <a:pt x="1302" y="5799"/>
                  <a:pt x="2900" y="5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5792146" y="2488262"/>
            <a:ext cx="460271" cy="499411"/>
          </a:xfrm>
          <a:custGeom>
            <a:avLst/>
            <a:gdLst/>
            <a:ahLst/>
            <a:cxnLst/>
            <a:rect l="l" t="t" r="r" b="b"/>
            <a:pathLst>
              <a:path w="3081" h="3343" extrusionOk="0">
                <a:moveTo>
                  <a:pt x="2608" y="1"/>
                </a:moveTo>
                <a:cubicBezTo>
                  <a:pt x="2739" y="1"/>
                  <a:pt x="2855" y="52"/>
                  <a:pt x="2941" y="141"/>
                </a:cubicBezTo>
                <a:cubicBezTo>
                  <a:pt x="3027" y="225"/>
                  <a:pt x="3081" y="344"/>
                  <a:pt x="3081" y="474"/>
                </a:cubicBezTo>
                <a:cubicBezTo>
                  <a:pt x="3081" y="605"/>
                  <a:pt x="3029" y="721"/>
                  <a:pt x="2941" y="809"/>
                </a:cubicBezTo>
                <a:cubicBezTo>
                  <a:pt x="2855" y="895"/>
                  <a:pt x="2739" y="947"/>
                  <a:pt x="2608" y="947"/>
                </a:cubicBezTo>
                <a:cubicBezTo>
                  <a:pt x="2476" y="947"/>
                  <a:pt x="2361" y="895"/>
                  <a:pt x="2273" y="809"/>
                </a:cubicBezTo>
                <a:cubicBezTo>
                  <a:pt x="2188" y="725"/>
                  <a:pt x="2135" y="605"/>
                  <a:pt x="2135" y="474"/>
                </a:cubicBezTo>
                <a:cubicBezTo>
                  <a:pt x="2135" y="344"/>
                  <a:pt x="2186" y="227"/>
                  <a:pt x="2273" y="141"/>
                </a:cubicBezTo>
                <a:cubicBezTo>
                  <a:pt x="2361" y="56"/>
                  <a:pt x="2478" y="1"/>
                  <a:pt x="2608" y="1"/>
                </a:cubicBezTo>
                <a:close/>
                <a:moveTo>
                  <a:pt x="994" y="2308"/>
                </a:moveTo>
                <a:cubicBezTo>
                  <a:pt x="1138" y="2308"/>
                  <a:pt x="1265" y="2364"/>
                  <a:pt x="1358" y="2458"/>
                </a:cubicBezTo>
                <a:cubicBezTo>
                  <a:pt x="1454" y="2555"/>
                  <a:pt x="1510" y="2682"/>
                  <a:pt x="1510" y="2826"/>
                </a:cubicBezTo>
                <a:cubicBezTo>
                  <a:pt x="1510" y="2970"/>
                  <a:pt x="1454" y="3100"/>
                  <a:pt x="1358" y="3192"/>
                </a:cubicBezTo>
                <a:cubicBezTo>
                  <a:pt x="1265" y="3287"/>
                  <a:pt x="1136" y="3342"/>
                  <a:pt x="992" y="3342"/>
                </a:cubicBezTo>
                <a:cubicBezTo>
                  <a:pt x="846" y="3342"/>
                  <a:pt x="718" y="3287"/>
                  <a:pt x="626" y="3192"/>
                </a:cubicBezTo>
                <a:cubicBezTo>
                  <a:pt x="533" y="3096"/>
                  <a:pt x="473" y="2968"/>
                  <a:pt x="473" y="2824"/>
                </a:cubicBezTo>
                <a:cubicBezTo>
                  <a:pt x="473" y="2680"/>
                  <a:pt x="531" y="2551"/>
                  <a:pt x="626" y="2458"/>
                </a:cubicBezTo>
                <a:cubicBezTo>
                  <a:pt x="720" y="2366"/>
                  <a:pt x="852" y="2308"/>
                  <a:pt x="994" y="2308"/>
                </a:cubicBezTo>
                <a:close/>
                <a:moveTo>
                  <a:pt x="1300" y="2524"/>
                </a:moveTo>
                <a:cubicBezTo>
                  <a:pt x="1222" y="2446"/>
                  <a:pt x="1115" y="2396"/>
                  <a:pt x="996" y="2396"/>
                </a:cubicBezTo>
                <a:cubicBezTo>
                  <a:pt x="876" y="2396"/>
                  <a:pt x="769" y="2446"/>
                  <a:pt x="691" y="2524"/>
                </a:cubicBezTo>
                <a:cubicBezTo>
                  <a:pt x="615" y="2600"/>
                  <a:pt x="566" y="2709"/>
                  <a:pt x="566" y="2826"/>
                </a:cubicBezTo>
                <a:cubicBezTo>
                  <a:pt x="566" y="2946"/>
                  <a:pt x="615" y="3052"/>
                  <a:pt x="691" y="3131"/>
                </a:cubicBezTo>
                <a:cubicBezTo>
                  <a:pt x="769" y="3207"/>
                  <a:pt x="876" y="3256"/>
                  <a:pt x="996" y="3256"/>
                </a:cubicBezTo>
                <a:cubicBezTo>
                  <a:pt x="1115" y="3256"/>
                  <a:pt x="1222" y="3207"/>
                  <a:pt x="1300" y="3131"/>
                </a:cubicBezTo>
                <a:cubicBezTo>
                  <a:pt x="1376" y="3052"/>
                  <a:pt x="1425" y="2946"/>
                  <a:pt x="1425" y="2826"/>
                </a:cubicBezTo>
                <a:cubicBezTo>
                  <a:pt x="1425" y="2709"/>
                  <a:pt x="1376" y="2600"/>
                  <a:pt x="1300" y="2524"/>
                </a:cubicBezTo>
                <a:close/>
                <a:moveTo>
                  <a:pt x="301" y="1451"/>
                </a:moveTo>
                <a:cubicBezTo>
                  <a:pt x="383" y="1451"/>
                  <a:pt x="461" y="1486"/>
                  <a:pt x="515" y="1539"/>
                </a:cubicBezTo>
                <a:cubicBezTo>
                  <a:pt x="570" y="1592"/>
                  <a:pt x="603" y="1671"/>
                  <a:pt x="603" y="1753"/>
                </a:cubicBezTo>
                <a:cubicBezTo>
                  <a:pt x="603" y="1835"/>
                  <a:pt x="568" y="1911"/>
                  <a:pt x="515" y="1965"/>
                </a:cubicBezTo>
                <a:cubicBezTo>
                  <a:pt x="461" y="2020"/>
                  <a:pt x="383" y="2053"/>
                  <a:pt x="301" y="2053"/>
                </a:cubicBezTo>
                <a:cubicBezTo>
                  <a:pt x="220" y="2053"/>
                  <a:pt x="142" y="2020"/>
                  <a:pt x="89" y="1965"/>
                </a:cubicBezTo>
                <a:cubicBezTo>
                  <a:pt x="33" y="1911"/>
                  <a:pt x="0" y="1835"/>
                  <a:pt x="0" y="1753"/>
                </a:cubicBezTo>
                <a:cubicBezTo>
                  <a:pt x="0" y="1671"/>
                  <a:pt x="35" y="1592"/>
                  <a:pt x="89" y="1539"/>
                </a:cubicBezTo>
                <a:cubicBezTo>
                  <a:pt x="144" y="1486"/>
                  <a:pt x="220" y="1451"/>
                  <a:pt x="301" y="1451"/>
                </a:cubicBezTo>
                <a:close/>
                <a:moveTo>
                  <a:pt x="451" y="1601"/>
                </a:moveTo>
                <a:cubicBezTo>
                  <a:pt x="412" y="1562"/>
                  <a:pt x="358" y="1537"/>
                  <a:pt x="301" y="1537"/>
                </a:cubicBezTo>
                <a:cubicBezTo>
                  <a:pt x="243" y="1537"/>
                  <a:pt x="190" y="1560"/>
                  <a:pt x="153" y="1601"/>
                </a:cubicBezTo>
                <a:cubicBezTo>
                  <a:pt x="114" y="1640"/>
                  <a:pt x="89" y="1691"/>
                  <a:pt x="89" y="1749"/>
                </a:cubicBezTo>
                <a:cubicBezTo>
                  <a:pt x="89" y="1808"/>
                  <a:pt x="111" y="1862"/>
                  <a:pt x="153" y="1899"/>
                </a:cubicBezTo>
                <a:cubicBezTo>
                  <a:pt x="192" y="1938"/>
                  <a:pt x="245" y="1961"/>
                  <a:pt x="301" y="1961"/>
                </a:cubicBezTo>
                <a:cubicBezTo>
                  <a:pt x="360" y="1961"/>
                  <a:pt x="414" y="1938"/>
                  <a:pt x="451" y="1899"/>
                </a:cubicBezTo>
                <a:cubicBezTo>
                  <a:pt x="490" y="1860"/>
                  <a:pt x="515" y="1806"/>
                  <a:pt x="515" y="1749"/>
                </a:cubicBezTo>
                <a:cubicBezTo>
                  <a:pt x="515" y="1693"/>
                  <a:pt x="492" y="1642"/>
                  <a:pt x="451" y="1601"/>
                </a:cubicBezTo>
                <a:close/>
                <a:moveTo>
                  <a:pt x="2608" y="89"/>
                </a:moveTo>
                <a:cubicBezTo>
                  <a:pt x="2503" y="89"/>
                  <a:pt x="2404" y="132"/>
                  <a:pt x="2334" y="202"/>
                </a:cubicBezTo>
                <a:cubicBezTo>
                  <a:pt x="2267" y="272"/>
                  <a:pt x="2221" y="369"/>
                  <a:pt x="2221" y="474"/>
                </a:cubicBezTo>
                <a:cubicBezTo>
                  <a:pt x="2221" y="581"/>
                  <a:pt x="2267" y="677"/>
                  <a:pt x="2334" y="747"/>
                </a:cubicBezTo>
                <a:cubicBezTo>
                  <a:pt x="2404" y="815"/>
                  <a:pt x="2503" y="860"/>
                  <a:pt x="2608" y="860"/>
                </a:cubicBezTo>
                <a:cubicBezTo>
                  <a:pt x="2713" y="860"/>
                  <a:pt x="2811" y="817"/>
                  <a:pt x="2879" y="747"/>
                </a:cubicBezTo>
                <a:cubicBezTo>
                  <a:pt x="2949" y="677"/>
                  <a:pt x="2992" y="581"/>
                  <a:pt x="2992" y="474"/>
                </a:cubicBezTo>
                <a:cubicBezTo>
                  <a:pt x="2992" y="262"/>
                  <a:pt x="2820" y="89"/>
                  <a:pt x="2608" y="89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5776161" y="2566691"/>
            <a:ext cx="780115" cy="743215"/>
          </a:xfrm>
          <a:custGeom>
            <a:avLst/>
            <a:gdLst/>
            <a:ahLst/>
            <a:cxnLst/>
            <a:rect l="l" t="t" r="r" b="b"/>
            <a:pathLst>
              <a:path w="5222" h="4975" extrusionOk="0">
                <a:moveTo>
                  <a:pt x="4350" y="0"/>
                </a:moveTo>
                <a:cubicBezTo>
                  <a:pt x="4742" y="385"/>
                  <a:pt x="5026" y="878"/>
                  <a:pt x="5152" y="1433"/>
                </a:cubicBezTo>
                <a:cubicBezTo>
                  <a:pt x="5010" y="1448"/>
                  <a:pt x="4880" y="1512"/>
                  <a:pt x="4786" y="1610"/>
                </a:cubicBezTo>
                <a:cubicBezTo>
                  <a:pt x="4675" y="1721"/>
                  <a:pt x="4607" y="1876"/>
                  <a:pt x="4607" y="2046"/>
                </a:cubicBezTo>
                <a:cubicBezTo>
                  <a:pt x="4607" y="2217"/>
                  <a:pt x="4675" y="2371"/>
                  <a:pt x="4786" y="2484"/>
                </a:cubicBezTo>
                <a:cubicBezTo>
                  <a:pt x="4886" y="2585"/>
                  <a:pt x="5018" y="2649"/>
                  <a:pt x="5164" y="2661"/>
                </a:cubicBezTo>
                <a:cubicBezTo>
                  <a:pt x="4917" y="3870"/>
                  <a:pt x="3918" y="4806"/>
                  <a:pt x="2674" y="4954"/>
                </a:cubicBezTo>
                <a:cubicBezTo>
                  <a:pt x="2676" y="4933"/>
                  <a:pt x="2676" y="4913"/>
                  <a:pt x="2676" y="4894"/>
                </a:cubicBezTo>
                <a:cubicBezTo>
                  <a:pt x="2676" y="4705"/>
                  <a:pt x="2600" y="4534"/>
                  <a:pt x="2476" y="4411"/>
                </a:cubicBezTo>
                <a:cubicBezTo>
                  <a:pt x="2353" y="4288"/>
                  <a:pt x="2180" y="4212"/>
                  <a:pt x="1993" y="4212"/>
                </a:cubicBezTo>
                <a:cubicBezTo>
                  <a:pt x="1802" y="4212"/>
                  <a:pt x="1633" y="4288"/>
                  <a:pt x="1510" y="4411"/>
                </a:cubicBezTo>
                <a:cubicBezTo>
                  <a:pt x="1407" y="4514"/>
                  <a:pt x="1337" y="4648"/>
                  <a:pt x="1317" y="4798"/>
                </a:cubicBezTo>
                <a:cubicBezTo>
                  <a:pt x="790" y="4602"/>
                  <a:pt x="334" y="4257"/>
                  <a:pt x="0" y="3815"/>
                </a:cubicBezTo>
                <a:cubicBezTo>
                  <a:pt x="1238" y="3872"/>
                  <a:pt x="1701" y="3615"/>
                  <a:pt x="2090" y="2667"/>
                </a:cubicBezTo>
                <a:cubicBezTo>
                  <a:pt x="2503" y="1660"/>
                  <a:pt x="3457" y="2795"/>
                  <a:pt x="3737" y="1218"/>
                </a:cubicBezTo>
                <a:cubicBezTo>
                  <a:pt x="3871" y="467"/>
                  <a:pt x="4121" y="138"/>
                  <a:pt x="4350" y="0"/>
                </a:cubicBezTo>
                <a:close/>
                <a:moveTo>
                  <a:pt x="5166" y="1518"/>
                </a:moveTo>
                <a:cubicBezTo>
                  <a:pt x="5043" y="1530"/>
                  <a:pt x="4930" y="1588"/>
                  <a:pt x="4845" y="1670"/>
                </a:cubicBezTo>
                <a:cubicBezTo>
                  <a:pt x="4751" y="1765"/>
                  <a:pt x="4691" y="1898"/>
                  <a:pt x="4691" y="2042"/>
                </a:cubicBezTo>
                <a:cubicBezTo>
                  <a:pt x="4691" y="2188"/>
                  <a:pt x="4751" y="2320"/>
                  <a:pt x="4845" y="2414"/>
                </a:cubicBezTo>
                <a:cubicBezTo>
                  <a:pt x="4932" y="2503"/>
                  <a:pt x="5049" y="2558"/>
                  <a:pt x="5176" y="2567"/>
                </a:cubicBezTo>
                <a:cubicBezTo>
                  <a:pt x="5205" y="2404"/>
                  <a:pt x="5219" y="2238"/>
                  <a:pt x="5219" y="2067"/>
                </a:cubicBezTo>
                <a:cubicBezTo>
                  <a:pt x="5222" y="1882"/>
                  <a:pt x="5203" y="1697"/>
                  <a:pt x="5166" y="1518"/>
                </a:cubicBezTo>
                <a:close/>
                <a:moveTo>
                  <a:pt x="2581" y="4962"/>
                </a:moveTo>
                <a:cubicBezTo>
                  <a:pt x="2583" y="4940"/>
                  <a:pt x="2585" y="4915"/>
                  <a:pt x="2585" y="4892"/>
                </a:cubicBezTo>
                <a:cubicBezTo>
                  <a:pt x="2585" y="4728"/>
                  <a:pt x="2520" y="4580"/>
                  <a:pt x="2411" y="4471"/>
                </a:cubicBezTo>
                <a:cubicBezTo>
                  <a:pt x="2304" y="4364"/>
                  <a:pt x="2153" y="4296"/>
                  <a:pt x="1989" y="4296"/>
                </a:cubicBezTo>
                <a:cubicBezTo>
                  <a:pt x="1824" y="4296"/>
                  <a:pt x="1676" y="4364"/>
                  <a:pt x="1567" y="4471"/>
                </a:cubicBezTo>
                <a:cubicBezTo>
                  <a:pt x="1475" y="4563"/>
                  <a:pt x="1413" y="4687"/>
                  <a:pt x="1399" y="4826"/>
                </a:cubicBezTo>
                <a:cubicBezTo>
                  <a:pt x="1689" y="4923"/>
                  <a:pt x="1997" y="4975"/>
                  <a:pt x="2320" y="4975"/>
                </a:cubicBezTo>
                <a:cubicBezTo>
                  <a:pt x="2408" y="4972"/>
                  <a:pt x="2497" y="4970"/>
                  <a:pt x="2581" y="49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226867" y="2925075"/>
            <a:ext cx="83061" cy="83210"/>
          </a:xfrm>
          <a:custGeom>
            <a:avLst/>
            <a:gdLst/>
            <a:ahLst/>
            <a:cxnLst/>
            <a:rect l="l" t="t" r="r" b="b"/>
            <a:pathLst>
              <a:path w="556" h="557" extrusionOk="0">
                <a:moveTo>
                  <a:pt x="278" y="556"/>
                </a:moveTo>
                <a:cubicBezTo>
                  <a:pt x="430" y="556"/>
                  <a:pt x="555" y="433"/>
                  <a:pt x="555" y="279"/>
                </a:cubicBezTo>
                <a:cubicBezTo>
                  <a:pt x="555" y="126"/>
                  <a:pt x="432" y="1"/>
                  <a:pt x="278" y="1"/>
                </a:cubicBezTo>
                <a:cubicBezTo>
                  <a:pt x="128" y="1"/>
                  <a:pt x="0" y="124"/>
                  <a:pt x="0" y="279"/>
                </a:cubicBezTo>
                <a:cubicBezTo>
                  <a:pt x="0" y="429"/>
                  <a:pt x="128" y="556"/>
                  <a:pt x="278" y="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 txBox="1">
            <a:spLocks noGrp="1"/>
          </p:cNvSpPr>
          <p:nvPr>
            <p:ph type="ctrTitle"/>
          </p:nvPr>
        </p:nvSpPr>
        <p:spPr>
          <a:xfrm>
            <a:off x="383230" y="1939575"/>
            <a:ext cx="5195276" cy="25610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0555" marR="179070" indent="-270510">
              <a:lnSpc>
                <a:spcPct val="130000"/>
              </a:lnSpc>
            </a:pPr>
            <a:r>
              <a:rPr lang="en-US" sz="2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QUY</a:t>
            </a:r>
            <a:r>
              <a:rPr lang="vi-VN" sz="2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TRÌNH CÔNG CỤ PHÁT TRIỂN PHẦN MỀM</a:t>
            </a:r>
            <a:br>
              <a:rPr lang="vi-V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5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vi-VN" sz="25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TÀI : TÌM HIỀU VỀ GIT</a:t>
            </a:r>
            <a:br>
              <a:rPr lang="vi-V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27245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41093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5133975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C803432-DE4A-8868-7594-2BF4D0DF2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-546">
            <a:off x="882496" y="1512939"/>
            <a:ext cx="4234205" cy="426300"/>
          </a:xfrm>
        </p:spPr>
        <p:txBody>
          <a:bodyPr/>
          <a:lstStyle/>
          <a:p>
            <a:r>
              <a:rPr lang="en-US" sz="3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5</a:t>
            </a:r>
            <a:endParaRPr lang="vi-VN" sz="3000" dirty="0">
              <a:solidFill>
                <a:schemeClr val="bg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12B572-321A-F30C-3639-DC8CD1A2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83" y="1093517"/>
            <a:ext cx="3419232" cy="423049"/>
          </a:xfrm>
        </p:spPr>
        <p:txBody>
          <a:bodyPr/>
          <a:lstStyle/>
          <a:p>
            <a:r>
              <a:rPr lang="en-US" sz="2000" dirty="0"/>
              <a:t>1.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 </a:t>
            </a:r>
            <a:r>
              <a:rPr lang="en-US" sz="2000" dirty="0" err="1"/>
              <a:t>cài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Git</a:t>
            </a:r>
            <a:endParaRPr lang="vi-VN" sz="2000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B1D79C2-2D81-90E5-3A5C-A360E93098BE}"/>
              </a:ext>
            </a:extLst>
          </p:cNvPr>
          <p:cNvSpPr txBox="1"/>
          <p:nvPr/>
        </p:nvSpPr>
        <p:spPr>
          <a:xfrm>
            <a:off x="799170" y="1419859"/>
            <a:ext cx="5393474" cy="34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1: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trang</a:t>
            </a:r>
            <a:r>
              <a:rPr lang="en-US" sz="14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web </a:t>
            </a:r>
            <a:r>
              <a:rPr lang="en-US" sz="1400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tải</a:t>
            </a:r>
            <a:r>
              <a:rPr lang="en-US" sz="140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Downloads</a:t>
            </a:r>
            <a:endParaRPr lang="vi-VN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112">
            <a:extLst>
              <a:ext uri="{FF2B5EF4-FFF2-40B4-BE49-F238E27FC236}">
                <a16:creationId xmlns:a16="http://schemas.microsoft.com/office/drawing/2014/main" id="{1BAA512F-6845-C1C9-5F5A-021F4D51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57" y="1842907"/>
            <a:ext cx="5760085" cy="21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6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4D5609-8C7B-3092-34D2-2C1EF7DFC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16" y="1151967"/>
            <a:ext cx="7612091" cy="751174"/>
          </a:xfrm>
        </p:spPr>
        <p:txBody>
          <a:bodyPr/>
          <a:lstStyle/>
          <a:p>
            <a:pPr algn="l"/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2: 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dành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Windows.</a:t>
            </a:r>
            <a:br>
              <a:rPr lang="vi-V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vi-VN" sz="2000" dirty="0">
              <a:solidFill>
                <a:schemeClr val="tx1"/>
              </a:solidFill>
            </a:endParaRPr>
          </a:p>
        </p:txBody>
      </p:sp>
      <p:pic>
        <p:nvPicPr>
          <p:cNvPr id="3" name="Picture 122">
            <a:extLst>
              <a:ext uri="{FF2B5EF4-FFF2-40B4-BE49-F238E27FC236}">
                <a16:creationId xmlns:a16="http://schemas.microsoft.com/office/drawing/2014/main" id="{EC0083C1-2FBE-ABF3-329A-45FB00BB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52" y="1790623"/>
            <a:ext cx="6559946" cy="220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3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7C750F0-64B3-FFAB-D12C-FEEC8691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78" y="1605775"/>
            <a:ext cx="4772246" cy="750849"/>
          </a:xfrm>
        </p:spPr>
        <p:txBody>
          <a:bodyPr/>
          <a:lstStyle/>
          <a:p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3: 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Git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vi-V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vi-V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3" name="Picture 123">
            <a:extLst>
              <a:ext uri="{FF2B5EF4-FFF2-40B4-BE49-F238E27FC236}">
                <a16:creationId xmlns:a16="http://schemas.microsoft.com/office/drawing/2014/main" id="{8481F171-EB59-C9D0-CA5C-06286868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8" y="1642481"/>
            <a:ext cx="5664820" cy="221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9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48E81C9-7D54-F4EC-EBD3-E84E776C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31" y="989439"/>
            <a:ext cx="6258600" cy="63120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4: 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sổ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Next</a:t>
            </a:r>
            <a:endParaRPr lang="vi-V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124">
            <a:extLst>
              <a:ext uri="{FF2B5EF4-FFF2-40B4-BE49-F238E27FC236}">
                <a16:creationId xmlns:a16="http://schemas.microsoft.com/office/drawing/2014/main" id="{6EB9B3A8-B2A4-E250-5A4C-1C4287D7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389" y="1535047"/>
            <a:ext cx="6689222" cy="24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0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F6A4792-1E11-9A49-BDFD-B9BCD4648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168" y="1792326"/>
            <a:ext cx="6258600" cy="489957"/>
          </a:xfrm>
        </p:spPr>
        <p:txBody>
          <a:bodyPr/>
          <a:lstStyle/>
          <a:p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5: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Chọn thư mục để cài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bấm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vi-VN" dirty="0"/>
          </a:p>
        </p:txBody>
      </p:sp>
      <p:pic>
        <p:nvPicPr>
          <p:cNvPr id="3" name="Picture 132">
            <a:extLst>
              <a:ext uri="{FF2B5EF4-FFF2-40B4-BE49-F238E27FC236}">
                <a16:creationId xmlns:a16="http://schemas.microsoft.com/office/drawing/2014/main" id="{21A38DE4-1D39-11BA-88AA-994AACE9D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08" y="1516565"/>
            <a:ext cx="6536969" cy="24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9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3A5079-A7AF-9ED4-C548-D540ECF25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09" y="706941"/>
            <a:ext cx="7463407" cy="2542200"/>
          </a:xfrm>
        </p:spPr>
        <p:txBody>
          <a:bodyPr/>
          <a:lstStyle/>
          <a:p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6: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phần muốn cài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Next.</a:t>
            </a:r>
            <a:br>
              <a:rPr lang="vi-VN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3" name="Picture 127">
            <a:extLst>
              <a:ext uri="{FF2B5EF4-FFF2-40B4-BE49-F238E27FC236}">
                <a16:creationId xmlns:a16="http://schemas.microsoft.com/office/drawing/2014/main" id="{86C8372D-6E19-36EE-7FD1-EA1078EE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44" y="1672684"/>
            <a:ext cx="7069871" cy="22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2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F84EF43-D9E6-6FAA-4BF4-5D43CFAE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10" y="825888"/>
            <a:ext cx="6258600" cy="2542200"/>
          </a:xfrm>
        </p:spPr>
        <p:txBody>
          <a:bodyPr/>
          <a:lstStyle/>
          <a:p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7: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 trình soạn thảo của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rồi bấm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vi-VN" dirty="0"/>
          </a:p>
        </p:txBody>
      </p:sp>
      <p:pic>
        <p:nvPicPr>
          <p:cNvPr id="3" name="Picture 128">
            <a:extLst>
              <a:ext uri="{FF2B5EF4-FFF2-40B4-BE49-F238E27FC236}">
                <a16:creationId xmlns:a16="http://schemas.microsoft.com/office/drawing/2014/main" id="{82660C33-B939-E250-D137-BD7C79A4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25" y="1590907"/>
            <a:ext cx="6971053" cy="23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1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097D96E-6D69-E362-16C1-94002B12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93" y="907662"/>
            <a:ext cx="7404410" cy="616337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8: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 tên nhánh ban đầu trong kho lưu trữ mới rồi bấm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129">
            <a:extLst>
              <a:ext uri="{FF2B5EF4-FFF2-40B4-BE49-F238E27FC236}">
                <a16:creationId xmlns:a16="http://schemas.microsoft.com/office/drawing/2014/main" id="{AD90500A-64EF-7926-FFF3-9BFD728F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89" y="1449659"/>
            <a:ext cx="6735865" cy="25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4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0F400C0-E8B9-E0D5-8AAE-85CFA6E9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510" y="1130687"/>
            <a:ext cx="6258600" cy="1753762"/>
          </a:xfrm>
        </p:spPr>
        <p:txBody>
          <a:bodyPr/>
          <a:lstStyle/>
          <a:p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9: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Điều chỉnh môi trường chọn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vi-VN" dirty="0"/>
          </a:p>
        </p:txBody>
      </p:sp>
      <p:pic>
        <p:nvPicPr>
          <p:cNvPr id="3" name="Picture 130">
            <a:extLst>
              <a:ext uri="{FF2B5EF4-FFF2-40B4-BE49-F238E27FC236}">
                <a16:creationId xmlns:a16="http://schemas.microsoft.com/office/drawing/2014/main" id="{1A67B5C1-4143-0419-D9ED-C828EC1B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87" y="1538868"/>
            <a:ext cx="7202179" cy="241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02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05B56E-D8BA-051D-2581-B315D034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812" y="996873"/>
            <a:ext cx="6258600" cy="512259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10: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 tệp thực thi rồi bấm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131">
            <a:extLst>
              <a:ext uri="{FF2B5EF4-FFF2-40B4-BE49-F238E27FC236}">
                <a16:creationId xmlns:a16="http://schemas.microsoft.com/office/drawing/2014/main" id="{0FA5230E-F0AB-4D35-9A3C-9B421A07E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86" y="1449657"/>
            <a:ext cx="6987719" cy="249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8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p65"/>
          <p:cNvSpPr/>
          <p:nvPr/>
        </p:nvSpPr>
        <p:spPr>
          <a:xfrm>
            <a:off x="6986052" y="2933359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A38EE5F5-3D5A-D752-FE15-EE5B35CD69CD}"/>
              </a:ext>
            </a:extLst>
          </p:cNvPr>
          <p:cNvSpPr txBox="1"/>
          <p:nvPr/>
        </p:nvSpPr>
        <p:spPr>
          <a:xfrm>
            <a:off x="706243" y="1219200"/>
            <a:ext cx="61629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30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 bao </a:t>
            </a:r>
            <a:r>
              <a:rPr lang="en-US" sz="30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30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</a:p>
          <a:p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Văn Chiến</a:t>
            </a:r>
          </a:p>
          <a:p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 </a:t>
            </a:r>
            <a:r>
              <a:rPr lang="en-US" sz="30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Hoàn</a:t>
            </a:r>
          </a:p>
          <a:p>
            <a:r>
              <a:rPr lang="en-US" sz="30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Kiều</a:t>
            </a:r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Dũng</a:t>
            </a:r>
          </a:p>
          <a:p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sz="3000" dirty="0" err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3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Long</a:t>
            </a:r>
            <a:endParaRPr lang="vi-VN" sz="3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4" name="Google Shape;1014;p53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0177" r="20177"/>
          <a:stretch/>
        </p:blipFill>
        <p:spPr>
          <a:xfrm>
            <a:off x="5655221" y="1061978"/>
            <a:ext cx="2710200" cy="30285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E910397-5D43-B5E3-9F49-0C0EC7989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8461" y="989438"/>
            <a:ext cx="6258600" cy="54943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11: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133">
            <a:extLst>
              <a:ext uri="{FF2B5EF4-FFF2-40B4-BE49-F238E27FC236}">
                <a16:creationId xmlns:a16="http://schemas.microsoft.com/office/drawing/2014/main" id="{55A06509-8DF0-AAFE-9FC0-36DD8B75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88" y="1538868"/>
            <a:ext cx="7150634" cy="244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15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46A90A7-1B8B-55C0-A9B8-CC997D0E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036" y="996873"/>
            <a:ext cx="6258600" cy="43791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12: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 hình kết thúc dòng bấm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" name="Picture 135">
            <a:extLst>
              <a:ext uri="{FF2B5EF4-FFF2-40B4-BE49-F238E27FC236}">
                <a16:creationId xmlns:a16="http://schemas.microsoft.com/office/drawing/2014/main" id="{476B17F7-240F-8C7F-3C06-C4579616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25" y="1501697"/>
            <a:ext cx="7067760" cy="24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62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1B335D-8B95-C0B1-6F50-424DF837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6627" y="959702"/>
            <a:ext cx="6258600" cy="63120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13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Cấu hình để sử dụng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bash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136">
            <a:extLst>
              <a:ext uri="{FF2B5EF4-FFF2-40B4-BE49-F238E27FC236}">
                <a16:creationId xmlns:a16="http://schemas.microsoft.com/office/drawing/2014/main" id="{400D1B18-A6AB-428F-267D-53FE5028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70" y="1494264"/>
            <a:ext cx="7120720" cy="23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60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F901591-C00E-F7AC-2FEA-2F5B8697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8403" y="974571"/>
            <a:ext cx="6258600" cy="56429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14: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Chọn mặc định của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137">
            <a:extLst>
              <a:ext uri="{FF2B5EF4-FFF2-40B4-BE49-F238E27FC236}">
                <a16:creationId xmlns:a16="http://schemas.microsoft.com/office/drawing/2014/main" id="{3CEA85C4-3970-EFD2-85C9-7B4A6D94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50" y="1457092"/>
            <a:ext cx="6870049" cy="259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170F5F3-631E-EF08-E1E5-4DB612AE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812" y="915097"/>
            <a:ext cx="6258600" cy="75758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15: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 người trợ giúp chứng chỉ.</a:t>
            </a:r>
          </a:p>
        </p:txBody>
      </p:sp>
      <p:pic>
        <p:nvPicPr>
          <p:cNvPr id="3" name="Picture 138">
            <a:extLst>
              <a:ext uri="{FF2B5EF4-FFF2-40B4-BE49-F238E27FC236}">
                <a16:creationId xmlns:a16="http://schemas.microsoft.com/office/drawing/2014/main" id="{D2D3E566-ECB5-C62B-F09A-319166D9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49" y="1598341"/>
            <a:ext cx="6966057" cy="23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07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6CD24A8-4830-D96C-EE81-C2AFF3EA5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02" y="996174"/>
            <a:ext cx="6258600" cy="69179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16: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 cấu hình tùy chọn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ổ sung rồi bấm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Istall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65230-C943-C63D-ACBB-93B9AD05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3" y="1687969"/>
            <a:ext cx="7099608" cy="218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39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F82D8B3-5D98-CFFE-B522-05933C11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5573" y="982004"/>
            <a:ext cx="6258600" cy="601469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17: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Bấm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Finish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3437F7F-2806-C47D-059A-C2BF64F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31" y="1531434"/>
            <a:ext cx="7179296" cy="24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34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607350" y="80985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1"/>
                </a:solidFill>
              </a:rPr>
              <a:t>2. Câu lệnh và cách dùng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26" name="Bảng 25">
            <a:extLst>
              <a:ext uri="{FF2B5EF4-FFF2-40B4-BE49-F238E27FC236}">
                <a16:creationId xmlns:a16="http://schemas.microsoft.com/office/drawing/2014/main" id="{2846C7FF-E775-8817-D350-CD0A83D26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85508"/>
              </p:ext>
            </p:extLst>
          </p:nvPr>
        </p:nvGraphicFramePr>
        <p:xfrm>
          <a:off x="615350" y="1432399"/>
          <a:ext cx="7696000" cy="2986494"/>
        </p:xfrm>
        <a:graphic>
          <a:graphicData uri="http://schemas.openxmlformats.org/drawingml/2006/table">
            <a:tbl>
              <a:tblPr/>
              <a:tblGrid>
                <a:gridCol w="3848000">
                  <a:extLst>
                    <a:ext uri="{9D8B030D-6E8A-4147-A177-3AD203B41FA5}">
                      <a16:colId xmlns:a16="http://schemas.microsoft.com/office/drawing/2014/main" val="2513605485"/>
                    </a:ext>
                  </a:extLst>
                </a:gridCol>
                <a:gridCol w="3848000">
                  <a:extLst>
                    <a:ext uri="{9D8B030D-6E8A-4147-A177-3AD203B41FA5}">
                      <a16:colId xmlns:a16="http://schemas.microsoft.com/office/drawing/2014/main" val="1569548487"/>
                    </a:ext>
                  </a:extLst>
                </a:gridCol>
              </a:tblGrid>
              <a:tr h="304541">
                <a:tc>
                  <a:txBody>
                    <a:bodyPr/>
                    <a:lstStyle/>
                    <a:p>
                      <a:endParaRPr lang="vi-VN" sz="1400"/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400"/>
                        <a:t>Cách dùng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600189"/>
                  </a:ext>
                </a:extLst>
              </a:tr>
              <a:tr h="304541">
                <a:tc>
                  <a:txBody>
                    <a:bodyPr/>
                    <a:lstStyle/>
                    <a:p>
                      <a:r>
                        <a:rPr lang="vi-VN" sz="1400"/>
                        <a:t>Git config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400"/>
                        <a:t>dùng để thiết lập và quản lý cấu hình Git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994651"/>
                  </a:ext>
                </a:extLst>
              </a:tr>
              <a:tr h="304541">
                <a:tc>
                  <a:txBody>
                    <a:bodyPr/>
                    <a:lstStyle/>
                    <a:p>
                      <a:r>
                        <a:rPr lang="vi-VN" sz="1400"/>
                        <a:t>Git init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400"/>
                        <a:t>Tạo Git repository.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884820"/>
                  </a:ext>
                </a:extLst>
              </a:tr>
              <a:tr h="517719">
                <a:tc>
                  <a:txBody>
                    <a:bodyPr/>
                    <a:lstStyle/>
                    <a:p>
                      <a:r>
                        <a:rPr lang="vi-VN" sz="1400"/>
                        <a:t>Git clone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400"/>
                        <a:t>Cho phép lập trình viên Copy 1 git repository từ kho lưu trữ từ xa.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584325"/>
                  </a:ext>
                </a:extLst>
              </a:tr>
              <a:tr h="517719">
                <a:tc>
                  <a:txBody>
                    <a:bodyPr/>
                    <a:lstStyle/>
                    <a:p>
                      <a:r>
                        <a:rPr lang="vi-VN" sz="1400"/>
                        <a:t>Git status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400"/>
                        <a:t>dùng khi lập trình viên cần check trạng thái của các file đã sửa đổi.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095592"/>
                  </a:ext>
                </a:extLst>
              </a:tr>
              <a:tr h="517719">
                <a:tc>
                  <a:txBody>
                    <a:bodyPr/>
                    <a:lstStyle/>
                    <a:p>
                      <a:r>
                        <a:rPr lang="vi-VN" sz="1400"/>
                        <a:t>Git add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400"/>
                        <a:t>được sử dụng khi lập trình viên cần đổi Stage hoặc index.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63842"/>
                  </a:ext>
                </a:extLst>
              </a:tr>
              <a:tr h="517719">
                <a:tc>
                  <a:txBody>
                    <a:bodyPr/>
                    <a:lstStyle/>
                    <a:p>
                      <a:r>
                        <a:rPr lang="vi-VN" sz="1400"/>
                        <a:t>Git commit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400" dirty="0"/>
                        <a:t>giúp lưu lại một </a:t>
                      </a:r>
                      <a:r>
                        <a:rPr lang="vi-VN" sz="1400" dirty="0" err="1"/>
                        <a:t>snapshot</a:t>
                      </a:r>
                      <a:r>
                        <a:rPr lang="vi-VN" sz="1400" dirty="0"/>
                        <a:t> của các thay đổi trong thư mục đang làm việc vào lịch sử </a:t>
                      </a:r>
                      <a:r>
                        <a:rPr lang="vi-VN" sz="1400" dirty="0" err="1"/>
                        <a:t>Git</a:t>
                      </a:r>
                      <a:r>
                        <a:rPr lang="vi-VN" sz="1400" dirty="0"/>
                        <a:t>.</a:t>
                      </a:r>
                    </a:p>
                  </a:txBody>
                  <a:tcPr marL="91362" marR="91362" marT="45681" marB="4568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35136"/>
                  </a:ext>
                </a:extLst>
              </a:tr>
            </a:tbl>
          </a:graphicData>
        </a:graphic>
      </p:graphicFrame>
      <p:sp>
        <p:nvSpPr>
          <p:cNvPr id="27" name="Rectangle 1">
            <a:extLst>
              <a:ext uri="{FF2B5EF4-FFF2-40B4-BE49-F238E27FC236}">
                <a16:creationId xmlns:a16="http://schemas.microsoft.com/office/drawing/2014/main" id="{896CD3B4-49E2-644B-2F03-5C76D3682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250" y="14318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2D1B1A6-4DD3-52CB-9649-57E5A090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88" y="807562"/>
            <a:ext cx="7704000" cy="564300"/>
          </a:xfrm>
        </p:spPr>
        <p:txBody>
          <a:bodyPr/>
          <a:lstStyle/>
          <a:p>
            <a:r>
              <a:rPr lang="vi-VN" dirty="0">
                <a:solidFill>
                  <a:schemeClr val="lt1"/>
                </a:solidFill>
              </a:rPr>
              <a:t>2. Câu lệnh và cách dùng</a:t>
            </a:r>
            <a:endParaRPr lang="vi-VN" dirty="0"/>
          </a:p>
        </p:txBody>
      </p:sp>
      <p:graphicFrame>
        <p:nvGraphicFramePr>
          <p:cNvPr id="15" name="Bảng 14">
            <a:extLst>
              <a:ext uri="{FF2B5EF4-FFF2-40B4-BE49-F238E27FC236}">
                <a16:creationId xmlns:a16="http://schemas.microsoft.com/office/drawing/2014/main" id="{6B61DD66-78B7-D32F-2768-CB5F32C637EF}"/>
              </a:ext>
            </a:extLst>
          </p:cNvPr>
          <p:cNvGraphicFramePr>
            <a:graphicFrameLocks noGrp="1"/>
          </p:cNvGraphicFramePr>
          <p:nvPr/>
        </p:nvGraphicFramePr>
        <p:xfrm>
          <a:off x="720725" y="1724660"/>
          <a:ext cx="7702550" cy="2773680"/>
        </p:xfrm>
        <a:graphic>
          <a:graphicData uri="http://schemas.openxmlformats.org/drawingml/2006/table">
            <a:tbl>
              <a:tblPr/>
              <a:tblGrid>
                <a:gridCol w="3851275">
                  <a:extLst>
                    <a:ext uri="{9D8B030D-6E8A-4147-A177-3AD203B41FA5}">
                      <a16:colId xmlns:a16="http://schemas.microsoft.com/office/drawing/2014/main" val="3838472075"/>
                    </a:ext>
                  </a:extLst>
                </a:gridCol>
                <a:gridCol w="3851275">
                  <a:extLst>
                    <a:ext uri="{9D8B030D-6E8A-4147-A177-3AD203B41FA5}">
                      <a16:colId xmlns:a16="http://schemas.microsoft.com/office/drawing/2014/main" val="32130462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vi-VN"/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/>
                        <a:t>Cách dùng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205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/>
                        <a:t>Git push/git pull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/>
                        <a:t>thay đổi tới các kho dữ liệu remote.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508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/>
                        <a:t>Git branch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/>
                        <a:t>giúp lập trình viên liệt kê chi tiết các nhánh trong hệ thống.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589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/>
                        <a:t>Git checkout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/>
                        <a:t>lập trình viên có thể dùng code để chuyển sang một nhánh khác.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438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/>
                        <a:t>Git stash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/>
                        <a:t>lưu các thay đổi khi lập trình viên không muốn commit tại thời điểm đó.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125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/>
                        <a:t>Git merge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/>
                        <a:t>dùng để nối hai nhánh với nhau.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781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/>
                        <a:t>Git reset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loại bỏ tệp tin đã đưa vào mục </a:t>
                      </a:r>
                      <a:r>
                        <a:rPr lang="vi-VN" dirty="0" err="1"/>
                        <a:t>Staging</a:t>
                      </a:r>
                      <a:r>
                        <a:rPr lang="vi-VN" dirty="0"/>
                        <a:t> </a:t>
                      </a:r>
                      <a:r>
                        <a:rPr lang="vi-VN" dirty="0" err="1"/>
                        <a:t>Area</a:t>
                      </a:r>
                      <a:r>
                        <a:rPr lang="vi-VN" dirty="0"/>
                        <a:t>.</a:t>
                      </a:r>
                    </a:p>
                  </a:txBody>
                  <a:tcPr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626286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ED2EECDC-46C1-9FF9-9CAD-68472FC60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5" y="1724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2868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D62B6EBA-1450-5BB5-A2C1-C245BA192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214" y="1345115"/>
            <a:ext cx="6523037" cy="3330962"/>
          </a:xfrm>
          <a:prstGeom prst="rect">
            <a:avLst/>
          </a:prstGeom>
        </p:spPr>
      </p:pic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AD38292-ADC4-5E60-D805-152A1BBBB8D1}"/>
              </a:ext>
            </a:extLst>
          </p:cNvPr>
          <p:cNvSpPr txBox="1"/>
          <p:nvPr/>
        </p:nvSpPr>
        <p:spPr>
          <a:xfrm>
            <a:off x="1142419" y="843775"/>
            <a:ext cx="1868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dirty="0">
                <a:latin typeface="+mj-lt"/>
              </a:rPr>
              <a:t>Thực hành</a:t>
            </a:r>
          </a:p>
        </p:txBody>
      </p:sp>
    </p:spTree>
    <p:extLst>
      <p:ext uri="{BB962C8B-B14F-4D97-AF65-F5344CB8AC3E}">
        <p14:creationId xmlns:p14="http://schemas.microsoft.com/office/powerpoint/2010/main" val="374717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5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6"/>
          <p:cNvGrpSpPr/>
          <p:nvPr/>
        </p:nvGrpSpPr>
        <p:grpSpPr>
          <a:xfrm>
            <a:off x="1987724" y="3276725"/>
            <a:ext cx="2392050" cy="586550"/>
            <a:chOff x="5489850" y="1719050"/>
            <a:chExt cx="2392050" cy="586550"/>
          </a:xfrm>
        </p:grpSpPr>
        <p:sp>
          <p:nvSpPr>
            <p:cNvPr id="547" name="Google Shape;547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6"/>
          <p:cNvGrpSpPr/>
          <p:nvPr/>
        </p:nvGrpSpPr>
        <p:grpSpPr>
          <a:xfrm>
            <a:off x="5863375" y="3248650"/>
            <a:ext cx="2392050" cy="586550"/>
            <a:chOff x="5489850" y="1719050"/>
            <a:chExt cx="2392050" cy="586550"/>
          </a:xfrm>
        </p:grpSpPr>
        <p:sp>
          <p:nvSpPr>
            <p:cNvPr id="550" name="Google Shape;550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5891200" y="1893750"/>
            <a:ext cx="2392050" cy="586550"/>
            <a:chOff x="5489850" y="1719050"/>
            <a:chExt cx="2392050" cy="586550"/>
          </a:xfrm>
        </p:grpSpPr>
        <p:sp>
          <p:nvSpPr>
            <p:cNvPr id="553" name="Google Shape;553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6"/>
          <p:cNvGrpSpPr/>
          <p:nvPr/>
        </p:nvGrpSpPr>
        <p:grpSpPr>
          <a:xfrm>
            <a:off x="1986275" y="1869769"/>
            <a:ext cx="2392050" cy="610531"/>
            <a:chOff x="5489850" y="1695069"/>
            <a:chExt cx="2392050" cy="610531"/>
          </a:xfrm>
        </p:grpSpPr>
        <p:sp>
          <p:nvSpPr>
            <p:cNvPr id="556" name="Google Shape;556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489850" y="1695069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36"/>
          <p:cNvSpPr/>
          <p:nvPr/>
        </p:nvSpPr>
        <p:spPr>
          <a:xfrm>
            <a:off x="4707075" y="3247613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6"/>
          <p:cNvSpPr/>
          <p:nvPr/>
        </p:nvSpPr>
        <p:spPr>
          <a:xfrm>
            <a:off x="4723363" y="1840988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808425" y="3247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6"/>
          <p:cNvSpPr/>
          <p:nvPr/>
        </p:nvSpPr>
        <p:spPr>
          <a:xfrm>
            <a:off x="808438" y="1840988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6"/>
          <p:cNvSpPr txBox="1">
            <a:spLocks noGrp="1"/>
          </p:cNvSpPr>
          <p:nvPr>
            <p:ph type="title"/>
          </p:nvPr>
        </p:nvSpPr>
        <p:spPr>
          <a:xfrm>
            <a:off x="2240456" y="1985865"/>
            <a:ext cx="188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Git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gì</a:t>
            </a:r>
            <a:endParaRPr sz="1800" dirty="0"/>
          </a:p>
        </p:txBody>
      </p:sp>
      <p:sp>
        <p:nvSpPr>
          <p:cNvPr id="564" name="Google Shape;564;p36"/>
          <p:cNvSpPr txBox="1">
            <a:spLocks noGrp="1"/>
          </p:cNvSpPr>
          <p:nvPr>
            <p:ph type="title" idx="2"/>
          </p:nvPr>
        </p:nvSpPr>
        <p:spPr>
          <a:xfrm rot="1296">
            <a:off x="4795982" y="3370397"/>
            <a:ext cx="795600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5" name="Google Shape;565;p36"/>
          <p:cNvSpPr txBox="1">
            <a:spLocks noGrp="1"/>
          </p:cNvSpPr>
          <p:nvPr>
            <p:ph type="title" idx="3"/>
          </p:nvPr>
        </p:nvSpPr>
        <p:spPr>
          <a:xfrm>
            <a:off x="881056" y="3370847"/>
            <a:ext cx="795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6" name="Google Shape;566;p36"/>
          <p:cNvSpPr txBox="1">
            <a:spLocks noGrp="1"/>
          </p:cNvSpPr>
          <p:nvPr>
            <p:ph type="title" idx="4"/>
          </p:nvPr>
        </p:nvSpPr>
        <p:spPr>
          <a:xfrm>
            <a:off x="2128537" y="3420650"/>
            <a:ext cx="2019776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sao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Git</a:t>
            </a:r>
            <a:endParaRPr sz="1800" dirty="0"/>
          </a:p>
        </p:txBody>
      </p:sp>
      <p:sp>
        <p:nvSpPr>
          <p:cNvPr id="568" name="Google Shape;568;p36"/>
          <p:cNvSpPr txBox="1">
            <a:spLocks noGrp="1"/>
          </p:cNvSpPr>
          <p:nvPr>
            <p:ph type="title" idx="6"/>
          </p:nvPr>
        </p:nvSpPr>
        <p:spPr>
          <a:xfrm>
            <a:off x="5930376" y="3332875"/>
            <a:ext cx="2221724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Cách</a:t>
            </a:r>
            <a:r>
              <a:rPr lang="en-US" sz="1600" dirty="0"/>
              <a:t> git </a:t>
            </a:r>
            <a:r>
              <a:rPr lang="en-US" sz="1600" dirty="0" err="1"/>
              <a:t>hoạt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endParaRPr sz="1600" dirty="0"/>
          </a:p>
        </p:txBody>
      </p:sp>
      <p:sp>
        <p:nvSpPr>
          <p:cNvPr id="570" name="Google Shape;570;p36"/>
          <p:cNvSpPr txBox="1">
            <a:spLocks noGrp="1"/>
          </p:cNvSpPr>
          <p:nvPr>
            <p:ph type="title" idx="8"/>
          </p:nvPr>
        </p:nvSpPr>
        <p:spPr>
          <a:xfrm>
            <a:off x="5941894" y="2106075"/>
            <a:ext cx="2256161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Lợi</a:t>
            </a:r>
            <a:r>
              <a:rPr lang="en-US" sz="1600" dirty="0"/>
              <a:t> </a:t>
            </a:r>
            <a:r>
              <a:rPr lang="en-US" sz="1600" dirty="0" err="1"/>
              <a:t>ích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Git</a:t>
            </a:r>
            <a:endParaRPr sz="1600" dirty="0"/>
          </a:p>
        </p:txBody>
      </p:sp>
      <p:sp>
        <p:nvSpPr>
          <p:cNvPr id="572" name="Google Shape;572;p36"/>
          <p:cNvSpPr txBox="1">
            <a:spLocks noGrp="1"/>
          </p:cNvSpPr>
          <p:nvPr>
            <p:ph type="title" idx="13"/>
          </p:nvPr>
        </p:nvSpPr>
        <p:spPr>
          <a:xfrm rot="1296">
            <a:off x="4795981" y="1964342"/>
            <a:ext cx="7956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title" idx="14"/>
          </p:nvPr>
        </p:nvSpPr>
        <p:spPr>
          <a:xfrm rot="1302">
            <a:off x="882700" y="1964200"/>
            <a:ext cx="792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4" name="Google Shape;574;p36"/>
          <p:cNvSpPr txBox="1">
            <a:spLocks noGrp="1"/>
          </p:cNvSpPr>
          <p:nvPr>
            <p:ph type="title" idx="15"/>
          </p:nvPr>
        </p:nvSpPr>
        <p:spPr>
          <a:xfrm>
            <a:off x="720000" y="90316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</a:rPr>
              <a:t>Chương</a:t>
            </a:r>
            <a:r>
              <a:rPr lang="en-US" dirty="0">
                <a:solidFill>
                  <a:schemeClr val="lt1"/>
                </a:solidFill>
              </a:rPr>
              <a:t> 1 : </a:t>
            </a:r>
            <a:r>
              <a:rPr lang="en-US" dirty="0" err="1">
                <a:solidFill>
                  <a:schemeClr val="lt1"/>
                </a:solidFill>
              </a:rPr>
              <a:t>Khái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niệm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cơ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bản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về</a:t>
            </a:r>
            <a:r>
              <a:rPr lang="en-US" dirty="0">
                <a:solidFill>
                  <a:schemeClr val="lt1"/>
                </a:solidFill>
              </a:rPr>
              <a:t> GIT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 animBg="1"/>
      <p:bldP spid="559" grpId="0" animBg="1"/>
      <p:bldP spid="560" grpId="0" animBg="1"/>
      <p:bldP spid="561" grpId="0" animBg="1"/>
      <p:bldP spid="562" grpId="0"/>
      <p:bldP spid="564" grpId="0"/>
      <p:bldP spid="565" grpId="0"/>
      <p:bldP spid="566" grpId="0"/>
      <p:bldP spid="568" grpId="0"/>
      <p:bldP spid="570" grpId="0"/>
      <p:bldP spid="572" grpId="0"/>
      <p:bldP spid="57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720075" y="1647825"/>
            <a:ext cx="4498696" cy="2529382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816725" y="1694575"/>
            <a:ext cx="4305402" cy="2186171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720076" y="974497"/>
            <a:ext cx="4498696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1052774" y="1880325"/>
            <a:ext cx="2737417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sz="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3886841" y="3355459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Git </a:t>
            </a:r>
            <a:r>
              <a:rPr lang="en-US" sz="4400" dirty="0" err="1"/>
              <a:t>là</a:t>
            </a:r>
            <a:r>
              <a:rPr lang="en-US" sz="4400" dirty="0"/>
              <a:t> </a:t>
            </a:r>
            <a:r>
              <a:rPr lang="en-US" sz="4400" dirty="0" err="1"/>
              <a:t>gì</a:t>
            </a:r>
            <a:endParaRPr dirty="0"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/>
          <p:nvPr/>
        </p:nvSpPr>
        <p:spPr>
          <a:xfrm>
            <a:off x="1805700" y="1552275"/>
            <a:ext cx="5543700" cy="1019400"/>
          </a:xfrm>
          <a:prstGeom prst="roundRect">
            <a:avLst>
              <a:gd name="adj" fmla="val 16667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2490600" y="1614600"/>
            <a:ext cx="4162800" cy="9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Git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610" name="Google Shape;610;p38"/>
          <p:cNvSpPr txBox="1">
            <a:spLocks noGrp="1"/>
          </p:cNvSpPr>
          <p:nvPr>
            <p:ph type="subTitle" idx="1"/>
          </p:nvPr>
        </p:nvSpPr>
        <p:spPr>
          <a:xfrm>
            <a:off x="1753822" y="2697679"/>
            <a:ext cx="5691002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hlink"/>
              </a:buClr>
              <a:buSzPts val="1100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lúc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3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5494946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2. </a:t>
            </a:r>
            <a:r>
              <a:rPr lang="en-US" dirty="0" err="1">
                <a:solidFill>
                  <a:schemeClr val="lt1"/>
                </a:solidFill>
              </a:rPr>
              <a:t>Tại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sao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lại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cần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sử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dụng</a:t>
            </a:r>
            <a:r>
              <a:rPr lang="en-US" dirty="0">
                <a:solidFill>
                  <a:schemeClr val="lt1"/>
                </a:solidFill>
              </a:rPr>
              <a:t> Git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E8A5ECE-0821-D0E9-E551-09990080931E}"/>
              </a:ext>
            </a:extLst>
          </p:cNvPr>
          <p:cNvSpPr txBox="1"/>
          <p:nvPr/>
        </p:nvSpPr>
        <p:spPr>
          <a:xfrm>
            <a:off x="720000" y="1533525"/>
            <a:ext cx="70115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soát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code_02-12-2022.php, code_03-12-2022.php).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nhầm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lẫn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vi-V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vi-VN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"/>
            </a:pP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mọi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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phép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phục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phiên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"/>
            </a:pP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cùng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ghi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đè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mất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"/>
            </a:pP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Hỗ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trợ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nhánh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(branch)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3.Lợi </a:t>
            </a:r>
            <a:r>
              <a:rPr lang="en-US" dirty="0" err="1">
                <a:solidFill>
                  <a:schemeClr val="lt1"/>
                </a:solidFill>
              </a:rPr>
              <a:t>ích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của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việc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sử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dụng</a:t>
            </a:r>
            <a:r>
              <a:rPr lang="en-US" dirty="0">
                <a:solidFill>
                  <a:schemeClr val="lt1"/>
                </a:solidFill>
              </a:rPr>
              <a:t> GIT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79" name="Google Shape;679;p41"/>
          <p:cNvGrpSpPr/>
          <p:nvPr/>
        </p:nvGrpSpPr>
        <p:grpSpPr>
          <a:xfrm>
            <a:off x="6271900" y="3241524"/>
            <a:ext cx="1801582" cy="1092581"/>
            <a:chOff x="6153900" y="3231000"/>
            <a:chExt cx="1598600" cy="581650"/>
          </a:xfrm>
        </p:grpSpPr>
        <p:sp>
          <p:nvSpPr>
            <p:cNvPr id="680" name="Google Shape;680;p41"/>
            <p:cNvSpPr/>
            <p:nvPr/>
          </p:nvSpPr>
          <p:spPr>
            <a:xfrm>
              <a:off x="6203300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153900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41"/>
          <p:cNvSpPr txBox="1"/>
          <p:nvPr/>
        </p:nvSpPr>
        <p:spPr>
          <a:xfrm>
            <a:off x="6359215" y="3238349"/>
            <a:ext cx="1658594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Hoàn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miễn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rộng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rãi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cộng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đồng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tx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684" name="Google Shape;684;p41"/>
          <p:cNvGrpSpPr/>
          <p:nvPr/>
        </p:nvGrpSpPr>
        <p:grpSpPr>
          <a:xfrm>
            <a:off x="1373450" y="3238349"/>
            <a:ext cx="1756326" cy="1095757"/>
            <a:chOff x="1500900" y="3327675"/>
            <a:chExt cx="1598600" cy="581650"/>
          </a:xfrm>
        </p:grpSpPr>
        <p:sp>
          <p:nvSpPr>
            <p:cNvPr id="685" name="Google Shape;685;p41"/>
            <p:cNvSpPr/>
            <p:nvPr/>
          </p:nvSpPr>
          <p:spPr>
            <a:xfrm>
              <a:off x="1550300" y="33789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1500900" y="33276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41"/>
          <p:cNvSpPr txBox="1"/>
          <p:nvPr/>
        </p:nvSpPr>
        <p:spPr>
          <a:xfrm>
            <a:off x="1526302" y="3312801"/>
            <a:ext cx="1362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Aft>
                <a:spcPts val="1600"/>
              </a:spcAft>
            </a:pP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Hỗ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trợ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nhánh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linh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tx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689" name="Google Shape;689;p41"/>
          <p:cNvGrpSpPr/>
          <p:nvPr/>
        </p:nvGrpSpPr>
        <p:grpSpPr>
          <a:xfrm>
            <a:off x="1373450" y="1621050"/>
            <a:ext cx="1696852" cy="1067150"/>
            <a:chOff x="1617700" y="1585225"/>
            <a:chExt cx="1598600" cy="581650"/>
          </a:xfrm>
        </p:grpSpPr>
        <p:sp>
          <p:nvSpPr>
            <p:cNvPr id="690" name="Google Shape;690;p41"/>
            <p:cNvSpPr/>
            <p:nvPr/>
          </p:nvSpPr>
          <p:spPr>
            <a:xfrm>
              <a:off x="1667100" y="16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1617700" y="15852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41"/>
          <p:cNvGrpSpPr/>
          <p:nvPr/>
        </p:nvGrpSpPr>
        <p:grpSpPr>
          <a:xfrm>
            <a:off x="6271899" y="1627400"/>
            <a:ext cx="1801583" cy="1026370"/>
            <a:chOff x="5852125" y="1536700"/>
            <a:chExt cx="1598600" cy="581650"/>
          </a:xfrm>
        </p:grpSpPr>
        <p:sp>
          <p:nvSpPr>
            <p:cNvPr id="695" name="Google Shape;695;p41"/>
            <p:cNvSpPr/>
            <p:nvPr/>
          </p:nvSpPr>
          <p:spPr>
            <a:xfrm>
              <a:off x="5901525" y="15879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5852125" y="15367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41"/>
          <p:cNvSpPr txBox="1"/>
          <p:nvPr/>
        </p:nvSpPr>
        <p:spPr>
          <a:xfrm>
            <a:off x="6463554" y="1574412"/>
            <a:ext cx="1362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nhóm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quả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tránh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xung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đột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dirty="0">
              <a:solidFill>
                <a:schemeClr val="tx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699" name="Google Shape;699;p41"/>
          <p:cNvCxnSpPr>
            <a:stCxn id="691" idx="3"/>
          </p:cNvCxnSpPr>
          <p:nvPr/>
        </p:nvCxnSpPr>
        <p:spPr>
          <a:xfrm>
            <a:off x="3017866" y="2107611"/>
            <a:ext cx="1133284" cy="60663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41"/>
          <p:cNvCxnSpPr>
            <a:stCxn id="686" idx="3"/>
          </p:cNvCxnSpPr>
          <p:nvPr/>
        </p:nvCxnSpPr>
        <p:spPr>
          <a:xfrm flipV="1">
            <a:off x="3075502" y="2887650"/>
            <a:ext cx="1307548" cy="85030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41"/>
          <p:cNvCxnSpPr>
            <a:stCxn id="696" idx="1"/>
          </p:cNvCxnSpPr>
          <p:nvPr/>
        </p:nvCxnSpPr>
        <p:spPr>
          <a:xfrm rot="10800000" flipV="1">
            <a:off x="5143301" y="2095368"/>
            <a:ext cx="1128599" cy="59283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41"/>
          <p:cNvCxnSpPr>
            <a:stCxn id="681" idx="1"/>
          </p:cNvCxnSpPr>
          <p:nvPr/>
        </p:nvCxnSpPr>
        <p:spPr>
          <a:xfrm rot="10800000">
            <a:off x="4990900" y="2865030"/>
            <a:ext cx="1281000" cy="87465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41"/>
          <p:cNvSpPr/>
          <p:nvPr/>
        </p:nvSpPr>
        <p:spPr>
          <a:xfrm>
            <a:off x="3954740" y="2256763"/>
            <a:ext cx="1224651" cy="933235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221F9CB-BE56-8F41-7D15-04B8746BED53}"/>
              </a:ext>
            </a:extLst>
          </p:cNvPr>
          <p:cNvSpPr txBox="1"/>
          <p:nvPr/>
        </p:nvSpPr>
        <p:spPr>
          <a:xfrm>
            <a:off x="1251116" y="1738279"/>
            <a:ext cx="1549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Times New Roman" panose="02020603050405020304" pitchFamily="18" charset="0"/>
              <a:buChar char="-"/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dõi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lịch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mã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nguồn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39"/>
          <p:cNvGrpSpPr/>
          <p:nvPr/>
        </p:nvGrpSpPr>
        <p:grpSpPr>
          <a:xfrm>
            <a:off x="6260246" y="3609208"/>
            <a:ext cx="1598600" cy="581650"/>
            <a:chOff x="6153900" y="3231000"/>
            <a:chExt cx="1598600" cy="581650"/>
          </a:xfrm>
        </p:grpSpPr>
        <p:sp>
          <p:nvSpPr>
            <p:cNvPr id="616" name="Google Shape;616;p39"/>
            <p:cNvSpPr/>
            <p:nvPr/>
          </p:nvSpPr>
          <p:spPr>
            <a:xfrm>
              <a:off x="6203300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6153900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18" name="Google Shape;618;p39"/>
          <p:cNvGrpSpPr/>
          <p:nvPr/>
        </p:nvGrpSpPr>
        <p:grpSpPr>
          <a:xfrm>
            <a:off x="3616584" y="3598462"/>
            <a:ext cx="1598600" cy="581650"/>
            <a:chOff x="3611875" y="3231000"/>
            <a:chExt cx="1598600" cy="581650"/>
          </a:xfrm>
        </p:grpSpPr>
        <p:sp>
          <p:nvSpPr>
            <p:cNvPr id="619" name="Google Shape;619;p39"/>
            <p:cNvSpPr/>
            <p:nvPr/>
          </p:nvSpPr>
          <p:spPr>
            <a:xfrm>
              <a:off x="3661275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611875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39"/>
          <p:cNvGrpSpPr/>
          <p:nvPr/>
        </p:nvGrpSpPr>
        <p:grpSpPr>
          <a:xfrm>
            <a:off x="1069850" y="3604586"/>
            <a:ext cx="1598600" cy="581650"/>
            <a:chOff x="1069850" y="3231000"/>
            <a:chExt cx="1598600" cy="581650"/>
          </a:xfrm>
        </p:grpSpPr>
        <p:sp>
          <p:nvSpPr>
            <p:cNvPr id="622" name="Google Shape;622;p39"/>
            <p:cNvSpPr/>
            <p:nvPr/>
          </p:nvSpPr>
          <p:spPr>
            <a:xfrm>
              <a:off x="1119250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069850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9"/>
          <p:cNvGrpSpPr/>
          <p:nvPr/>
        </p:nvGrpSpPr>
        <p:grpSpPr>
          <a:xfrm>
            <a:off x="990610" y="2441720"/>
            <a:ext cx="1598600" cy="581650"/>
            <a:chOff x="2363750" y="1532175"/>
            <a:chExt cx="1598600" cy="581650"/>
          </a:xfrm>
        </p:grpSpPr>
        <p:sp>
          <p:nvSpPr>
            <p:cNvPr id="625" name="Google Shape;625;p39"/>
            <p:cNvSpPr/>
            <p:nvPr/>
          </p:nvSpPr>
          <p:spPr>
            <a:xfrm>
              <a:off x="2413150" y="15834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2363750" y="15321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39"/>
          <p:cNvGrpSpPr/>
          <p:nvPr/>
        </p:nvGrpSpPr>
        <p:grpSpPr>
          <a:xfrm>
            <a:off x="5265622" y="2435038"/>
            <a:ext cx="1598600" cy="581650"/>
            <a:chOff x="4882900" y="1532175"/>
            <a:chExt cx="1598600" cy="581650"/>
          </a:xfrm>
        </p:grpSpPr>
        <p:sp>
          <p:nvSpPr>
            <p:cNvPr id="628" name="Google Shape;628;p39"/>
            <p:cNvSpPr/>
            <p:nvPr/>
          </p:nvSpPr>
          <p:spPr>
            <a:xfrm>
              <a:off x="4932300" y="15834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4882900" y="15321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39"/>
          <p:cNvSpPr txBox="1">
            <a:spLocks noGrp="1"/>
          </p:cNvSpPr>
          <p:nvPr>
            <p:ph type="title"/>
          </p:nvPr>
        </p:nvSpPr>
        <p:spPr>
          <a:xfrm>
            <a:off x="534475" y="783858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4.Cách Git </a:t>
            </a:r>
            <a:r>
              <a:rPr lang="en-US" dirty="0" err="1">
                <a:solidFill>
                  <a:schemeClr val="lt1"/>
                </a:solidFill>
              </a:rPr>
              <a:t>hoạt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động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31" name="Google Shape;631;p39"/>
          <p:cNvSpPr txBox="1"/>
          <p:nvPr/>
        </p:nvSpPr>
        <p:spPr>
          <a:xfrm>
            <a:off x="1092738" y="3631625"/>
            <a:ext cx="1549200" cy="52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Branch (</a:t>
            </a:r>
            <a:r>
              <a:rPr lang="en-US" sz="15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Nhánh</a:t>
            </a:r>
            <a:r>
              <a:rPr lang="en-US" sz="1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làm</a:t>
            </a:r>
            <a:r>
              <a:rPr lang="en-US" sz="1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sz="15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2" name="Google Shape;632;p39"/>
          <p:cNvSpPr txBox="1"/>
          <p:nvPr/>
        </p:nvSpPr>
        <p:spPr>
          <a:xfrm>
            <a:off x="813893" y="4085273"/>
            <a:ext cx="2159913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Aft>
                <a:spcPts val="160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Hỗ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triển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mới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3" name="Google Shape;633;p39"/>
          <p:cNvSpPr txBox="1"/>
          <p:nvPr/>
        </p:nvSpPr>
        <p:spPr>
          <a:xfrm>
            <a:off x="1069850" y="2405183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Repository (Kho </a:t>
            </a:r>
            <a:r>
              <a:rPr lang="en-US" sz="15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5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en-US" sz="15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n-US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endParaRPr sz="15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4" name="Google Shape;634;p39"/>
          <p:cNvSpPr txBox="1"/>
          <p:nvPr/>
        </p:nvSpPr>
        <p:spPr>
          <a:xfrm>
            <a:off x="2507893" y="2188696"/>
            <a:ext cx="1824242" cy="45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mã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nguồn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lịch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5" name="Google Shape;635;p39"/>
          <p:cNvSpPr txBox="1"/>
          <p:nvPr/>
        </p:nvSpPr>
        <p:spPr>
          <a:xfrm>
            <a:off x="3706957" y="3577522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Merge</a:t>
            </a:r>
            <a:endParaRPr sz="20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6" name="Google Shape;636;p39"/>
          <p:cNvSpPr txBox="1"/>
          <p:nvPr/>
        </p:nvSpPr>
        <p:spPr>
          <a:xfrm>
            <a:off x="3320947" y="4115666"/>
            <a:ext cx="2250592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hlink"/>
              </a:buClr>
              <a:buSzPts val="1100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đổi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nhánh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nhánh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7" name="Google Shape;637;p39"/>
          <p:cNvSpPr txBox="1"/>
          <p:nvPr/>
        </p:nvSpPr>
        <p:spPr>
          <a:xfrm>
            <a:off x="5315022" y="2449542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Commit</a:t>
            </a:r>
            <a:endParaRPr sz="20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8" name="Google Shape;638;p39"/>
          <p:cNvSpPr txBox="1"/>
          <p:nvPr/>
        </p:nvSpPr>
        <p:spPr>
          <a:xfrm>
            <a:off x="6738778" y="2232131"/>
            <a:ext cx="1928643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Ghi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điểm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cụ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639" name="Google Shape;639;p39"/>
          <p:cNvCxnSpPr/>
          <p:nvPr/>
        </p:nvCxnSpPr>
        <p:spPr>
          <a:xfrm>
            <a:off x="699175" y="3371903"/>
            <a:ext cx="7539300" cy="10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640" name="Google Shape;640;p39"/>
          <p:cNvSpPr txBox="1"/>
          <p:nvPr/>
        </p:nvSpPr>
        <p:spPr>
          <a:xfrm>
            <a:off x="6340500" y="3631498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Staging Area</a:t>
            </a:r>
            <a:endParaRPr sz="16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41" name="Google Shape;641;p39"/>
          <p:cNvSpPr txBox="1"/>
          <p:nvPr/>
        </p:nvSpPr>
        <p:spPr>
          <a:xfrm>
            <a:off x="5862547" y="4108625"/>
            <a:ext cx="2541139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Khu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vực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trước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commit,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giúp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soát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đổi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642" name="Google Shape;642;p39"/>
          <p:cNvCxnSpPr>
            <a:cxnSpLocks/>
            <a:endCxn id="631" idx="0"/>
          </p:cNvCxnSpPr>
          <p:nvPr/>
        </p:nvCxnSpPr>
        <p:spPr>
          <a:xfrm flipH="1">
            <a:off x="1867338" y="3371903"/>
            <a:ext cx="149548" cy="259722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39"/>
          <p:cNvCxnSpPr>
            <a:cxnSpLocks/>
            <a:stCxn id="635" idx="0"/>
          </p:cNvCxnSpPr>
          <p:nvPr/>
        </p:nvCxnSpPr>
        <p:spPr>
          <a:xfrm flipH="1" flipV="1">
            <a:off x="4386475" y="3391281"/>
            <a:ext cx="1782" cy="18624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39"/>
          <p:cNvCxnSpPr>
            <a:cxnSpLocks/>
            <a:stCxn id="637" idx="2"/>
          </p:cNvCxnSpPr>
          <p:nvPr/>
        </p:nvCxnSpPr>
        <p:spPr>
          <a:xfrm flipH="1">
            <a:off x="5692823" y="2977242"/>
            <a:ext cx="303499" cy="38600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39"/>
          <p:cNvCxnSpPr>
            <a:cxnSpLocks/>
            <a:stCxn id="640" idx="0"/>
          </p:cNvCxnSpPr>
          <p:nvPr/>
        </p:nvCxnSpPr>
        <p:spPr>
          <a:xfrm flipV="1">
            <a:off x="7021800" y="3363251"/>
            <a:ext cx="0" cy="26824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39"/>
          <p:cNvSpPr/>
          <p:nvPr/>
        </p:nvSpPr>
        <p:spPr>
          <a:xfrm rot="-9675424">
            <a:off x="7784951" y="824624"/>
            <a:ext cx="91093" cy="90892"/>
          </a:xfrm>
          <a:custGeom>
            <a:avLst/>
            <a:gdLst/>
            <a:ahLst/>
            <a:cxnLst/>
            <a:rect l="l" t="t" r="r" b="b"/>
            <a:pathLst>
              <a:path w="1811" h="1807" extrusionOk="0">
                <a:moveTo>
                  <a:pt x="961" y="31"/>
                </a:moveTo>
                <a:cubicBezTo>
                  <a:pt x="1442" y="64"/>
                  <a:pt x="1810" y="478"/>
                  <a:pt x="1777" y="959"/>
                </a:cubicBezTo>
                <a:cubicBezTo>
                  <a:pt x="1747" y="1440"/>
                  <a:pt x="1329" y="1806"/>
                  <a:pt x="848" y="1773"/>
                </a:cubicBezTo>
                <a:cubicBezTo>
                  <a:pt x="369" y="1740"/>
                  <a:pt x="1" y="1327"/>
                  <a:pt x="34" y="846"/>
                </a:cubicBezTo>
                <a:cubicBezTo>
                  <a:pt x="64" y="365"/>
                  <a:pt x="482" y="1"/>
                  <a:pt x="961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7" name="Google Shape;647;p39"/>
          <p:cNvCxnSpPr>
            <a:cxnSpLocks/>
          </p:cNvCxnSpPr>
          <p:nvPr/>
        </p:nvCxnSpPr>
        <p:spPr>
          <a:xfrm>
            <a:off x="1942112" y="3023370"/>
            <a:ext cx="1110303" cy="35903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CE3D20A9-3145-5C2B-6330-2CFB1DF24AF8}"/>
              </a:ext>
            </a:extLst>
          </p:cNvPr>
          <p:cNvSpPr txBox="1"/>
          <p:nvPr/>
        </p:nvSpPr>
        <p:spPr>
          <a:xfrm>
            <a:off x="685710" y="1333798"/>
            <a:ext cx="7064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Git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tán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mỗi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sao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đầy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đủ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lưu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trữ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1442700" y="1323975"/>
            <a:ext cx="6258600" cy="25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Chương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2: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Hướng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dẫn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sử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dụng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một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số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lệnh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về</a:t>
            </a:r>
            <a:r>
              <a:rPr lang="en-US" sz="4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GIT</a:t>
            </a:r>
            <a:endParaRPr sz="4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Agency by Slidesgo">
  <a:themeElements>
    <a:clrScheme name="Simple Light">
      <a:dk1>
        <a:srgbClr val="FFFFFF"/>
      </a:dk1>
      <a:lt1>
        <a:srgbClr val="1B222D"/>
      </a:lt1>
      <a:dk2>
        <a:srgbClr val="F8EF5B"/>
      </a:dk2>
      <a:lt2>
        <a:srgbClr val="92D99C"/>
      </a:lt2>
      <a:accent1>
        <a:srgbClr val="6DC797"/>
      </a:accent1>
      <a:accent2>
        <a:srgbClr val="88A6F3"/>
      </a:accent2>
      <a:accent3>
        <a:srgbClr val="6D65E0"/>
      </a:accent3>
      <a:accent4>
        <a:srgbClr val="FF9BDA"/>
      </a:accent4>
      <a:accent5>
        <a:srgbClr val="EB535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888</Words>
  <Application>Microsoft Office PowerPoint</Application>
  <PresentationFormat>Trình chiếu Trên màn hình (16:9)</PresentationFormat>
  <Paragraphs>94</Paragraphs>
  <Slides>30</Slides>
  <Notes>11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30</vt:i4>
      </vt:variant>
    </vt:vector>
  </HeadingPairs>
  <TitlesOfParts>
    <vt:vector size="39" baseType="lpstr">
      <vt:lpstr>Epilogue</vt:lpstr>
      <vt:lpstr>Cabin</vt:lpstr>
      <vt:lpstr>Wingdings</vt:lpstr>
      <vt:lpstr>Times New Roman</vt:lpstr>
      <vt:lpstr>Proxima Nova</vt:lpstr>
      <vt:lpstr>Proxima Nova Semibold</vt:lpstr>
      <vt:lpstr>Arial</vt:lpstr>
      <vt:lpstr>Software Development Agency by Slidesgo</vt:lpstr>
      <vt:lpstr>Slidesgo Final Pages</vt:lpstr>
      <vt:lpstr> QUY TRÌNH CÔNG CỤ PHÁT TRIỂN PHẦN MỀM ĐỀ TÀI : TÌM HIỀU VỀ GIT </vt:lpstr>
      <vt:lpstr>Bản trình bày PowerPoint</vt:lpstr>
      <vt:lpstr>Git là gì</vt:lpstr>
      <vt:lpstr>01</vt:lpstr>
      <vt:lpstr>Git là gì?</vt:lpstr>
      <vt:lpstr>2. Tại sao lại cần sử dụng Git</vt:lpstr>
      <vt:lpstr>3.Lợi ích của việc sử dụng GIT</vt:lpstr>
      <vt:lpstr>4.Cách Git hoạt động</vt:lpstr>
      <vt:lpstr>Chương 2: Hướng dẫn và sử dụng một số lệnh về GIT</vt:lpstr>
      <vt:lpstr>1. Hướng dẫn cài đặt Git</vt:lpstr>
      <vt:lpstr>Bước 2: Sẽ có rất nhiều phiên bản phù hợp với các hệ điều hành khác nhau để bạn lựa chọn. Bạn chọn phiên bản dành cho Windows. </vt:lpstr>
      <vt:lpstr>Bước 3: Mở file Git bạn vừa mới tải xuống. </vt:lpstr>
      <vt:lpstr>Bước 4: Một cửa sổ cài đặt hiện ra bạn chọn Next</vt:lpstr>
      <vt:lpstr>Bước 5: Chọn thư mục để cài Git bấm Next. </vt:lpstr>
      <vt:lpstr>Bước 6: Lựa thành phần muốn cài mà bạn mong muốn sau đó chọn Next. </vt:lpstr>
      <vt:lpstr>Bước 7: Chọn trình soạn thảo của Git rồi bấm Next. </vt:lpstr>
      <vt:lpstr>Bước 8: Chọn tên nhánh ban đầu trong kho lưu trữ mới rồi bấm Next.</vt:lpstr>
      <vt:lpstr>Bước 9: Điều chỉnh môi trường chọn Next.  </vt:lpstr>
      <vt:lpstr>Bước 10: Chọn tệp thực thi rồi bấm Next.</vt:lpstr>
      <vt:lpstr>Bước 11: Bấm Next</vt:lpstr>
      <vt:lpstr>Bước 12: Cấu hình kết thúc dòng bấm Next. </vt:lpstr>
      <vt:lpstr>Bước 13: Cấu hình để sử dụng Git bash.</vt:lpstr>
      <vt:lpstr>Bước 14: Chọn mặc định của git pull.</vt:lpstr>
      <vt:lpstr>Bước 15: Chọn người trợ giúp chứng chỉ.</vt:lpstr>
      <vt:lpstr>Bước 16: Định cấu hình tùy chọn bổ sung rồi bấm Istall.</vt:lpstr>
      <vt:lpstr>Bước 17: Bấm Finish để hoàn thành</vt:lpstr>
      <vt:lpstr>2. Câu lệnh và cách dùng</vt:lpstr>
      <vt:lpstr>2. Câu lệnh và cách dùng</vt:lpstr>
      <vt:lpstr>Bản trình bày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Chiến Nguyễn</cp:lastModifiedBy>
  <cp:revision>5</cp:revision>
  <dcterms:modified xsi:type="dcterms:W3CDTF">2025-03-10T11:05:18Z</dcterms:modified>
</cp:coreProperties>
</file>